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4" r:id="rId3"/>
    <p:sldId id="262" r:id="rId4"/>
    <p:sldId id="266" r:id="rId5"/>
    <p:sldId id="265" r:id="rId6"/>
    <p:sldId id="267" r:id="rId7"/>
    <p:sldId id="268" r:id="rId8"/>
    <p:sldId id="271" r:id="rId9"/>
    <p:sldId id="269" r:id="rId10"/>
    <p:sldId id="270" r:id="rId11"/>
    <p:sldId id="272" r:id="rId12"/>
    <p:sldId id="273" r:id="rId13"/>
    <p:sldId id="274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563678"/>
            <a:ext cx="7776864" cy="22172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Тема:</a:t>
            </a:r>
          </a:p>
          <a:p>
            <a:pPr marL="0" indent="0"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«Доброта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спасет мир. 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Мой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друг».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3242931"/>
            <a:ext cx="6461081" cy="22743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169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354013" algn="l"/>
              </a:tabLst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	Узнать значение понятия «доброта» и ее роль в жизни человека.</a:t>
            </a:r>
          </a:p>
          <a:p>
            <a:pPr marL="0" indent="0">
              <a:buNone/>
              <a:tabLst>
                <a:tab pos="354013" algn="l"/>
              </a:tabLst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	Научиться использовать в речи добрые слова</a:t>
            </a:r>
          </a:p>
          <a:p>
            <a:pPr marL="0" indent="0">
              <a:buNone/>
              <a:tabLst>
                <a:tab pos="354013" algn="l"/>
              </a:tabLst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	Применить полученные знания на практике.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091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26755" y="5317757"/>
            <a:ext cx="26105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«По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дороге с Фунтиком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0795" y="1412776"/>
            <a:ext cx="34051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«Если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добрый ты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63489" y="4365104"/>
            <a:ext cx="2648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«Дорога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добра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83923" y="548680"/>
            <a:ext cx="25218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«Удиви друга»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70078" y="5982379"/>
            <a:ext cx="32923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 «Дружба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начинается с улыбки»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39552" y="4089362"/>
            <a:ext cx="758940" cy="75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058" y="3068960"/>
            <a:ext cx="75565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347860" y="2060848"/>
            <a:ext cx="758940" cy="75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836760" y="1046383"/>
            <a:ext cx="758940" cy="75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369" y="4614591"/>
            <a:ext cx="75565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393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Станция 1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По дороге с Фунтиком» </a:t>
            </a:r>
          </a:p>
          <a:p>
            <a:pPr algn="ctr"/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3" r="11498"/>
          <a:stretch/>
        </p:blipFill>
        <p:spPr bwMode="auto">
          <a:xfrm>
            <a:off x="1907704" y="1988840"/>
            <a:ext cx="4778479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471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9" r="11242"/>
          <a:stretch/>
        </p:blipFill>
        <p:spPr bwMode="auto">
          <a:xfrm>
            <a:off x="4499992" y="1556792"/>
            <a:ext cx="3745630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395536" y="404664"/>
            <a:ext cx="3744416" cy="2808312"/>
          </a:xfrm>
          <a:prstGeom prst="cloudCallout">
            <a:avLst>
              <a:gd name="adj1" fmla="val 93070"/>
              <a:gd name="adj2" fmla="val 5147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Какого человека можно назвать добрым? </a:t>
            </a:r>
          </a:p>
        </p:txBody>
      </p:sp>
    </p:spTree>
    <p:extLst>
      <p:ext uri="{BB962C8B-B14F-4D97-AF65-F5344CB8AC3E}">
        <p14:creationId xmlns:p14="http://schemas.microsoft.com/office/powerpoint/2010/main" val="98147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9" r="11242"/>
          <a:stretch/>
        </p:blipFill>
        <p:spPr bwMode="auto">
          <a:xfrm>
            <a:off x="4499992" y="1556792"/>
            <a:ext cx="3745630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107504" y="404664"/>
            <a:ext cx="4176464" cy="3312368"/>
          </a:xfrm>
          <a:prstGeom prst="cloudCallout">
            <a:avLst>
              <a:gd name="adj1" fmla="val 93070"/>
              <a:gd name="adj2" fmla="val 3811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Найдите и прочитайте определение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понятия «Доброта» в толковом словаре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С.И. Ожегова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5288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9" r="11242"/>
          <a:stretch/>
        </p:blipFill>
        <p:spPr bwMode="auto">
          <a:xfrm>
            <a:off x="4499992" y="1556792"/>
            <a:ext cx="3745630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Выноска-облако 5"/>
          <p:cNvSpPr/>
          <p:nvPr/>
        </p:nvSpPr>
        <p:spPr>
          <a:xfrm>
            <a:off x="107504" y="404664"/>
            <a:ext cx="4176464" cy="3312368"/>
          </a:xfrm>
          <a:prstGeom prst="cloudCallout">
            <a:avLst>
              <a:gd name="adj1" fmla="val 93070"/>
              <a:gd name="adj2" fmla="val 3811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Определите, каким является сказочный герой: добрым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злым.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39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Станция 2. «Если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добрый ты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2"/>
            <a:ext cx="5289781" cy="3967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17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540556"/>
              </p:ext>
            </p:extLst>
          </p:nvPr>
        </p:nvGraphicFramePr>
        <p:xfrm>
          <a:off x="446856" y="469716"/>
          <a:ext cx="8229600" cy="5191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472646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Плохо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Зло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Добро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Война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Мир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0648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Жадность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Щедрость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Грубость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Вежливость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Жестокость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Ласка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50404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Ложь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Правда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639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Предательство </a:t>
                      </a:r>
                      <a:endParaRPr lang="ru-RU" sz="3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Преданность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966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21531"/>
            <a:ext cx="4536504" cy="3402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107504" y="260648"/>
            <a:ext cx="4824536" cy="3816424"/>
          </a:xfrm>
          <a:prstGeom prst="cloudCallout">
            <a:avLst>
              <a:gd name="adj1" fmla="val 69347"/>
              <a:gd name="adj2" fmla="val 4971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«Подумайте и скажите, какие добрые дела вы можете сделать в классе, дома, на улице, в транспорте, в природе?»</a:t>
            </a:r>
          </a:p>
        </p:txBody>
      </p:sp>
    </p:spTree>
    <p:extLst>
      <p:ext uri="{BB962C8B-B14F-4D97-AF65-F5344CB8AC3E}">
        <p14:creationId xmlns:p14="http://schemas.microsoft.com/office/powerpoint/2010/main" val="133448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1152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Станция 3. «Дорога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добра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556792"/>
            <a:ext cx="3891879" cy="37494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36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824"/>
            <a:ext cx="3895725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251520" y="377748"/>
            <a:ext cx="3888432" cy="3240360"/>
          </a:xfrm>
          <a:prstGeom prst="cloudCallout">
            <a:avLst>
              <a:gd name="adj1" fmla="val 75127"/>
              <a:gd name="adj2" fmla="val 3337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Какие пословицы и поговорки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доброте вы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знаете? </a:t>
            </a:r>
          </a:p>
        </p:txBody>
      </p:sp>
    </p:spTree>
    <p:extLst>
      <p:ext uri="{BB962C8B-B14F-4D97-AF65-F5344CB8AC3E}">
        <p14:creationId xmlns:p14="http://schemas.microsoft.com/office/powerpoint/2010/main" val="21316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Станция 4.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«Удиви друга»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73748"/>
            <a:ext cx="3030412" cy="4286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107504" y="1340768"/>
            <a:ext cx="4176464" cy="3312368"/>
          </a:xfrm>
          <a:prstGeom prst="cloudCallout">
            <a:avLst>
              <a:gd name="adj1" fmla="val 93070"/>
              <a:gd name="adj2" fmla="val 3811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Нарисуй рисунок на тему «Я и мой друг»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17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Дружба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начинается с улыбки»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4784"/>
            <a:ext cx="3672408" cy="3672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66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177</Words>
  <Application>Microsoft Office PowerPoint</Application>
  <PresentationFormat>Экран (4:3)</PresentationFormat>
  <Paragraphs>40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Ксюша</dc:creator>
  <cp:lastModifiedBy>Хозяин</cp:lastModifiedBy>
  <cp:revision>15</cp:revision>
  <dcterms:created xsi:type="dcterms:W3CDTF">2019-11-20T17:04:40Z</dcterms:created>
  <dcterms:modified xsi:type="dcterms:W3CDTF">2020-04-08T06:03:49Z</dcterms:modified>
</cp:coreProperties>
</file>