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3" r:id="rId10"/>
    <p:sldId id="280" r:id="rId11"/>
    <p:sldId id="281" r:id="rId12"/>
    <p:sldId id="282" r:id="rId13"/>
    <p:sldId id="284" r:id="rId14"/>
    <p:sldId id="268" r:id="rId15"/>
    <p:sldId id="286" r:id="rId16"/>
    <p:sldId id="287" r:id="rId17"/>
    <p:sldId id="285" r:id="rId18"/>
    <p:sldId id="288" r:id="rId19"/>
    <p:sldId id="291" r:id="rId20"/>
    <p:sldId id="292" r:id="rId21"/>
    <p:sldId id="289" r:id="rId22"/>
    <p:sldId id="293" r:id="rId23"/>
    <p:sldId id="294" r:id="rId24"/>
    <p:sldId id="263" r:id="rId25"/>
    <p:sldId id="29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07" autoAdjust="0"/>
    <p:restoredTop sz="94660"/>
  </p:normalViewPr>
  <p:slideViewPr>
    <p:cSldViewPr>
      <p:cViewPr varScale="1">
        <p:scale>
          <a:sx n="74" d="100"/>
          <a:sy n="74" d="100"/>
        </p:scale>
        <p:origin x="-11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D5BD4-804E-46B9-9EF9-7C4E531E789B}" type="datetimeFigureOut">
              <a:rPr lang="ru-RU" smtClean="0"/>
              <a:pPr/>
              <a:t>12.05.2020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D376B-349E-411B-9C04-974F92D8D25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071546"/>
            <a:ext cx="7772400" cy="1470025"/>
          </a:xfrm>
        </p:spPr>
        <p:txBody>
          <a:bodyPr>
            <a:noAutofit/>
          </a:bodyPr>
          <a:lstStyle/>
          <a:p>
            <a:r>
              <a:rPr lang="ru-RU" b="1" dirty="0" smtClean="0"/>
              <a:t>Пунктуация в предложениях</a:t>
            </a:r>
            <a:r>
              <a:rPr lang="ru-RU" b="1" dirty="0" smtClean="0">
                <a:solidFill>
                  <a:srgbClr val="FF0000"/>
                </a:solidFill>
              </a:rPr>
              <a:t> с обособленными </a:t>
            </a:r>
            <a:r>
              <a:rPr lang="ru-RU" b="1" dirty="0" smtClean="0"/>
              <a:t>членами.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500702"/>
            <a:ext cx="9144000" cy="971560"/>
          </a:xfrm>
        </p:spPr>
        <p:txBody>
          <a:bodyPr>
            <a:normAutofit/>
          </a:bodyPr>
          <a:lstStyle/>
          <a:p>
            <a:endParaRPr lang="ru-RU" sz="4400" b="1" i="1" dirty="0">
              <a:solidFill>
                <a:srgbClr val="0000FF"/>
              </a:solidFill>
            </a:endParaRPr>
          </a:p>
        </p:txBody>
      </p:sp>
      <p:pic>
        <p:nvPicPr>
          <p:cNvPr id="20484" name="Picture 4" descr="http://boombob.ru/resize.php?id=40058&amp;num=7&amp;width=515&amp;height=515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000100" y="2714620"/>
            <a:ext cx="7215238" cy="3594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28736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Теоретическая часть 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24" name="Picture 4" descr="http://funforkids.ru/pictures/school21/school2109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5976" y="3017192"/>
            <a:ext cx="3836021" cy="31432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857232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Для правильного выполнения задания нужно уметь различать </a:t>
            </a:r>
            <a:r>
              <a:rPr lang="ru-RU" sz="2800" b="1" dirty="0" smtClean="0">
                <a:solidFill>
                  <a:srgbClr val="FF0000"/>
                </a:solidFill>
              </a:rPr>
              <a:t>причастия</a:t>
            </a:r>
            <a:r>
              <a:rPr lang="ru-RU" sz="2800" b="1" dirty="0" smtClean="0"/>
              <a:t> и </a:t>
            </a:r>
            <a:r>
              <a:rPr lang="ru-RU" sz="2800" b="1" dirty="0" smtClean="0">
                <a:solidFill>
                  <a:srgbClr val="FF0000"/>
                </a:solidFill>
              </a:rPr>
              <a:t>деепричастия</a:t>
            </a:r>
            <a:r>
              <a:rPr lang="ru-RU" sz="2800" b="1" dirty="0" smtClean="0"/>
              <a:t> как части речи, знать правила постановки знаков препинания в предложениях с </a:t>
            </a:r>
            <a:r>
              <a:rPr lang="ru-RU" sz="2800" b="1" dirty="0" smtClean="0">
                <a:solidFill>
                  <a:srgbClr val="FF0000"/>
                </a:solidFill>
              </a:rPr>
              <a:t>причастным и деепричастным оборотами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08"/>
            <a:ext cx="9144000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2500298" y="3571876"/>
            <a:ext cx="1714512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7429520" y="3571876"/>
            <a:ext cx="1428792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4786314" y="4143380"/>
            <a:ext cx="642942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2214546" y="2214554"/>
            <a:ext cx="71438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929454" y="2285992"/>
            <a:ext cx="192882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0" y="21429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ОБРАЗУЮТСЯ ОТ ГЛАГОЛОВ!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b="32941"/>
          <a:stretch>
            <a:fillRect/>
          </a:stretch>
        </p:blipFill>
        <p:spPr bwMode="auto">
          <a:xfrm>
            <a:off x="0" y="571480"/>
            <a:ext cx="9144000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636"/>
            <a:ext cx="9144000" cy="1509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2928926" y="1643050"/>
            <a:ext cx="1714512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4786314" y="5429264"/>
            <a:ext cx="107157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857488" y="1142984"/>
            <a:ext cx="121444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7429520" y="6000768"/>
            <a:ext cx="114300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6929454" y="1643050"/>
            <a:ext cx="1714512" cy="1588"/>
          </a:xfrm>
          <a:prstGeom prst="line">
            <a:avLst/>
          </a:prstGeom>
          <a:ln w="762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7929586" y="1142984"/>
            <a:ext cx="1214414" cy="1588"/>
          </a:xfrm>
          <a:prstGeom prst="line">
            <a:avLst/>
          </a:prstGeom>
          <a:ln w="762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5143504" y="6500834"/>
            <a:ext cx="2714644" cy="1588"/>
          </a:xfrm>
          <a:prstGeom prst="line">
            <a:avLst/>
          </a:prstGeom>
          <a:ln w="762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9144000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0" y="214290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пунктуация при П.О.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643042" y="2428868"/>
            <a:ext cx="307183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14282" y="2857496"/>
            <a:ext cx="128588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4143372" y="4500570"/>
            <a:ext cx="478634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7429488" y="5072074"/>
            <a:ext cx="150023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142976" y="3500438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572000" y="3500438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4000496" y="6143644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0" y="5000636"/>
            <a:ext cx="285748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" name="Прямая соединительная линия 2"/>
          <p:cNvCxnSpPr/>
          <p:nvPr/>
        </p:nvCxnSpPr>
        <p:spPr>
          <a:xfrm flipV="1">
            <a:off x="1214414" y="2000240"/>
            <a:ext cx="4643470" cy="7143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3999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" name="Прямая соединительная линия 3"/>
          <p:cNvCxnSpPr/>
          <p:nvPr/>
        </p:nvCxnSpPr>
        <p:spPr>
          <a:xfrm flipV="1">
            <a:off x="1428728" y="1428736"/>
            <a:ext cx="7215238" cy="14287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1285852" y="2359018"/>
            <a:ext cx="2071702" cy="6985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57818" y="2357430"/>
            <a:ext cx="121444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6786578" y="4857760"/>
            <a:ext cx="1000132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857356" y="4929198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2786050" y="5786454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7275"/>
            <a:ext cx="914400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0" y="214290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пунктуация при Д.О.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000100" y="2000240"/>
            <a:ext cx="750099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2571736" y="4214818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1785918" y="4214818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786446" y="5072074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3428992" y="5857892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7715272" y="5072074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1488"/>
            <a:ext cx="9144000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928662" y="3357562"/>
            <a:ext cx="578647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3428992" y="1857364"/>
            <a:ext cx="571500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286380" y="2643182"/>
            <a:ext cx="3500462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0" y="2571744"/>
            <a:ext cx="1928794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b="6488"/>
          <a:stretch>
            <a:fillRect/>
          </a:stretch>
        </p:blipFill>
        <p:spPr bwMode="auto">
          <a:xfrm>
            <a:off x="0" y="1071546"/>
            <a:ext cx="914400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1714480" y="1571612"/>
            <a:ext cx="7429520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0" y="2357430"/>
            <a:ext cx="2714612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8358214" y="3143248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215074" y="3143248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643570" y="3143248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214678" y="3143248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8"/>
            <a:ext cx="914400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319" y="1000108"/>
            <a:ext cx="518865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429132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7429520" y="5286388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3428992" y="5214950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286116" y="3714752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5286380" y="3786190"/>
            <a:ext cx="428628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214810" y="5929330"/>
            <a:ext cx="278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МОЖНО ИЗЪЯТЬ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11" name="Правая фигурная скобка 10"/>
          <p:cNvSpPr/>
          <p:nvPr/>
        </p:nvSpPr>
        <p:spPr>
          <a:xfrm rot="5400000">
            <a:off x="5357818" y="3643314"/>
            <a:ext cx="642942" cy="3786214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7166"/>
            <a:ext cx="635482" cy="59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" name="Прямая соединительная линия 3"/>
          <p:cNvCxnSpPr/>
          <p:nvPr/>
        </p:nvCxnSpPr>
        <p:spPr>
          <a:xfrm>
            <a:off x="4643438" y="1000108"/>
            <a:ext cx="4071966" cy="7302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500034" y="1714488"/>
            <a:ext cx="2643206" cy="15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00174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Практическая работа</a:t>
            </a:r>
            <a:endParaRPr lang="ru-RU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 descr="00_sm_di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36" y="3357562"/>
            <a:ext cx="5857884" cy="2184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b="64871"/>
          <a:stretch>
            <a:fillRect/>
          </a:stretch>
        </p:blipFill>
        <p:spPr bwMode="auto">
          <a:xfrm>
            <a:off x="0" y="500042"/>
            <a:ext cx="9144000" cy="4286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b="64871"/>
          <a:stretch>
            <a:fillRect/>
          </a:stretch>
        </p:blipFill>
        <p:spPr bwMode="auto">
          <a:xfrm>
            <a:off x="0" y="500042"/>
            <a:ext cx="9144000" cy="4286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4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3214678" y="2643182"/>
            <a:ext cx="314327" cy="571504"/>
          </a:xfrm>
          <a:prstGeom prst="rect">
            <a:avLst/>
          </a:prstGeom>
          <a:noFill/>
        </p:spPr>
      </p:pic>
      <p:pic>
        <p:nvPicPr>
          <p:cNvPr id="4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7143768" y="2643182"/>
            <a:ext cx="314327" cy="571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t="47424" b="13934"/>
          <a:stretch>
            <a:fillRect/>
          </a:stretch>
        </p:blipFill>
        <p:spPr bwMode="auto">
          <a:xfrm>
            <a:off x="0" y="857232"/>
            <a:ext cx="914400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t="47424" b="13934"/>
          <a:stretch>
            <a:fillRect/>
          </a:stretch>
        </p:blipFill>
        <p:spPr bwMode="auto">
          <a:xfrm>
            <a:off x="0" y="857232"/>
            <a:ext cx="914400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3714744" y="3000372"/>
            <a:ext cx="314327" cy="571504"/>
          </a:xfrm>
          <a:prstGeom prst="rect">
            <a:avLst/>
          </a:prstGeom>
          <a:noFill/>
        </p:spPr>
      </p:pic>
      <p:pic>
        <p:nvPicPr>
          <p:cNvPr id="4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7072330" y="2928934"/>
            <a:ext cx="314327" cy="571504"/>
          </a:xfrm>
          <a:prstGeom prst="rect">
            <a:avLst/>
          </a:prstGeom>
          <a:noFill/>
        </p:spPr>
      </p:pic>
      <p:pic>
        <p:nvPicPr>
          <p:cNvPr id="5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1857356" y="3714752"/>
            <a:ext cx="314327" cy="571504"/>
          </a:xfrm>
          <a:prstGeom prst="rect">
            <a:avLst/>
          </a:prstGeom>
          <a:noFill/>
        </p:spPr>
      </p:pic>
      <p:pic>
        <p:nvPicPr>
          <p:cNvPr id="6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8829673" y="3643314"/>
            <a:ext cx="314327" cy="571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214422"/>
            <a:ext cx="9143999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214422"/>
            <a:ext cx="9143999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2000232" y="3714752"/>
            <a:ext cx="314327" cy="571504"/>
          </a:xfrm>
          <a:prstGeom prst="rect">
            <a:avLst/>
          </a:prstGeom>
          <a:noFill/>
        </p:spPr>
      </p:pic>
      <p:pic>
        <p:nvPicPr>
          <p:cNvPr id="4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5286380" y="3714752"/>
            <a:ext cx="314327" cy="571504"/>
          </a:xfrm>
          <a:prstGeom prst="rect">
            <a:avLst/>
          </a:prstGeom>
          <a:noFill/>
        </p:spPr>
      </p:pic>
      <p:pic>
        <p:nvPicPr>
          <p:cNvPr id="5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1857356" y="4429132"/>
            <a:ext cx="314327" cy="571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9144000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9144000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7858149" y="3143248"/>
            <a:ext cx="275036" cy="500066"/>
          </a:xfrm>
          <a:prstGeom prst="rect">
            <a:avLst/>
          </a:prstGeom>
          <a:noFill/>
        </p:spPr>
      </p:pic>
      <p:pic>
        <p:nvPicPr>
          <p:cNvPr id="4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4714877" y="3123764"/>
            <a:ext cx="285752" cy="519549"/>
          </a:xfrm>
          <a:prstGeom prst="rect">
            <a:avLst/>
          </a:prstGeom>
          <a:noFill/>
        </p:spPr>
      </p:pic>
      <p:pic>
        <p:nvPicPr>
          <p:cNvPr id="5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2928927" y="3929066"/>
            <a:ext cx="275036" cy="500066"/>
          </a:xfrm>
          <a:prstGeom prst="rect">
            <a:avLst/>
          </a:prstGeom>
          <a:noFill/>
        </p:spPr>
      </p:pic>
      <p:pic>
        <p:nvPicPr>
          <p:cNvPr id="6" name="Picture 2" descr="http://i2.loopy.ru/k/kavi4ki.jpg"/>
          <p:cNvPicPr>
            <a:picLocks noChangeAspect="1" noChangeArrowheads="1"/>
          </p:cNvPicPr>
          <p:nvPr/>
        </p:nvPicPr>
        <p:blipFill>
          <a:blip r:embed="rId3"/>
          <a:srcRect l="45000"/>
          <a:stretch>
            <a:fillRect/>
          </a:stretch>
        </p:blipFill>
        <p:spPr bwMode="auto">
          <a:xfrm>
            <a:off x="4714877" y="3909582"/>
            <a:ext cx="285752" cy="5195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764704"/>
            <a:ext cx="9144000" cy="58169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Выполните задания № 5-10 (во вложении файл </a:t>
            </a:r>
            <a:r>
              <a:rPr lang="en-US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Word)</a:t>
            </a:r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 последующей самопроверкой по последнему слайду презентации. </a:t>
            </a:r>
          </a:p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 algn="ctr"/>
            <a:r>
              <a:rPr lang="ru-RU" sz="2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Задание считается выполненным верно при наличии </a:t>
            </a:r>
            <a:r>
              <a:rPr lang="ru-RU" sz="2800" b="1" u="sng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всех</a:t>
            </a:r>
            <a:r>
              <a:rPr lang="ru-RU" sz="28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правильных ответов</a:t>
            </a:r>
          </a:p>
          <a:p>
            <a:pPr algn="ctr"/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800" b="1" cap="none" spc="0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Оцените свою работу по пятибалльной системе: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верно решены все задания – «5»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шибки допущены в 1-2 заданиях - «4»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28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ошибки </a:t>
            </a:r>
            <a:r>
              <a:rPr lang="ru-RU" sz="28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допущены в 3 заданиях</a:t>
            </a:r>
            <a:r>
              <a:rPr lang="ru-RU" sz="2800" b="1" cap="none" spc="0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– «3»</a:t>
            </a:r>
          </a:p>
          <a:p>
            <a:pPr marL="457200" indent="-457200" algn="ctr">
              <a:buFont typeface="Wingdings" pitchFamily="2" charset="2"/>
              <a:buChar char="Ø"/>
            </a:pPr>
            <a:endParaRPr lang="ru-RU" sz="28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2230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AutoShape 4" descr="https://qna.center/storage/photos/dimon_rumkin/41768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4" name="AutoShape 6" descr="https://qna.center/storage/photos/dimon_rumkin/41768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0" name="AutoShape 2" descr="https://proxy12.online.ua/prikols/r3-906b9660f1/511ba32f527a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2" name="AutoShape 4" descr="https://proxy12.online.ua/prikols/r3-906b9660f1/511ba32f527a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4" name="AutoShape 6" descr="https://proxy12.online.ua/prikols/r3-906b9660f1/511ba32f527a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6" name="Picture 8" descr="http://krasnodar.mortimer-russia.ru/wp-content/uploads/2017/12/1358336342_63609235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7095"/>
            <a:ext cx="7072362" cy="68409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/>
          <a:srcRect l="-1" t="43260" r="-6397"/>
          <a:stretch/>
        </p:blipFill>
        <p:spPr bwMode="auto">
          <a:xfrm>
            <a:off x="1403648" y="908720"/>
            <a:ext cx="6840717" cy="3715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/>
          <a:srcRect l="4272" t="12023" r="2371" b="77947"/>
          <a:stretch/>
        </p:blipFill>
        <p:spPr bwMode="auto">
          <a:xfrm>
            <a:off x="1691680" y="908720"/>
            <a:ext cx="6002350" cy="656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112</Words>
  <Application>Microsoft Office PowerPoint</Application>
  <PresentationFormat>Экран (4:3)</PresentationFormat>
  <Paragraphs>16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Пунктуация в предложениях с обособленными членами.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Пунктуация в ССП и простом с однородными членами</dc:title>
  <dc:creator>Admin</dc:creator>
  <cp:lastModifiedBy>User</cp:lastModifiedBy>
  <cp:revision>34</cp:revision>
  <dcterms:created xsi:type="dcterms:W3CDTF">2018-03-30T16:48:11Z</dcterms:created>
  <dcterms:modified xsi:type="dcterms:W3CDTF">2020-05-12T12:01:36Z</dcterms:modified>
</cp:coreProperties>
</file>