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64" r:id="rId8"/>
    <p:sldId id="257" r:id="rId9"/>
    <p:sldId id="261" r:id="rId10"/>
    <p:sldId id="271" r:id="rId11"/>
    <p:sldId id="272" r:id="rId12"/>
    <p:sldId id="273" r:id="rId13"/>
    <p:sldId id="27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4434" autoAdjust="0"/>
  </p:normalViewPr>
  <p:slideViewPr>
    <p:cSldViewPr snapToGrid="0">
      <p:cViewPr varScale="1">
        <p:scale>
          <a:sx n="68" d="100"/>
          <a:sy n="68" d="100"/>
        </p:scale>
        <p:origin x="1404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855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980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386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143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97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681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595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915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214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30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0294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667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307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950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6689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0259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954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96FD69C1-EA64-4074-A818-3932A9AE5EB7}" type="datetimeFigureOut">
              <a:rPr lang="ru-RU" smtClean="0"/>
              <a:t>11.04.2020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47A44744-6935-414A-80B1-728EAE4C1D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46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/>
              <a:t>Урок технологии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8053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300" dirty="0">
                <a:solidFill>
                  <a:srgbClr val="000000"/>
                </a:solidFill>
                <a:latin typeface="Tahoma" panose="020B0604030504040204" pitchFamily="34" charset="0"/>
              </a:rPr>
              <a:t>– </a:t>
            </a:r>
            <a:r>
              <a:rPr lang="ru-RU" sz="3300" dirty="0">
                <a:solidFill>
                  <a:srgbClr val="000000"/>
                </a:solidFill>
                <a:latin typeface="Times New Roman, serif"/>
              </a:rPr>
              <a:t>Знаете ли вы, какой путь проделывает книга от писателя до прилавка магазина? Да, о процессе книгопечатания вы уже знаете. </a:t>
            </a:r>
            <a:endParaRPr lang="ru-RU" sz="3300" dirty="0"/>
          </a:p>
        </p:txBody>
      </p:sp>
    </p:spTree>
    <p:extLst>
      <p:ext uri="{BB962C8B-B14F-4D97-AF65-F5344CB8AC3E}">
        <p14:creationId xmlns:p14="http://schemas.microsoft.com/office/powerpoint/2010/main" val="1696167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4576" y="654533"/>
            <a:ext cx="6619244" cy="3532149"/>
          </a:xfrm>
        </p:spPr>
        <p:txBody>
          <a:bodyPr/>
          <a:lstStyle/>
          <a:p>
            <a:r>
              <a:rPr lang="ru-RU" sz="3600" dirty="0">
                <a:solidFill>
                  <a:srgbClr val="FFFF00"/>
                </a:solidFill>
                <a:latin typeface="Times New Roman" panose="02020603050405020304" pitchFamily="18" charset="0"/>
              </a:rPr>
              <a:t>Сегодня вы познакомитесь с работой издательства.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259" y="3337334"/>
            <a:ext cx="5316344" cy="2170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008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8032" y="2152185"/>
            <a:ext cx="6619244" cy="3219915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rgbClr val="000000"/>
                </a:solidFill>
                <a:latin typeface="Tahoma" panose="020B0604030504040204" pitchFamily="34" charset="0"/>
              </a:rPr>
              <a:t>– </a:t>
            </a:r>
            <a:r>
              <a:rPr lang="ru-RU" dirty="0">
                <a:solidFill>
                  <a:srgbClr val="000000"/>
                </a:solidFill>
                <a:latin typeface="Times New Roman, serif"/>
              </a:rPr>
              <a:t>Что же такое издательство? </a:t>
            </a:r>
            <a:r>
              <a:rPr lang="ru-RU" b="1" i="1" dirty="0">
                <a:solidFill>
                  <a:srgbClr val="000000"/>
                </a:solidFill>
                <a:latin typeface="Times New Roman, serif"/>
              </a:rPr>
              <a:t>Издательское дело</a:t>
            </a:r>
            <a:r>
              <a:rPr lang="ru-RU" dirty="0">
                <a:solidFill>
                  <a:srgbClr val="000000"/>
                </a:solidFill>
                <a:latin typeface="Times New Roman, serif"/>
              </a:rPr>
              <a:t> – вид деятельности ,специализирующейся на подготовке, создании и массовом распространении информации, печатной продукции. Изначально издательское дело было связано с печатанием и распространением книг, журналов, брошюр, газет, буклетов, художественных альбомов, нотных изданий, визиток и открыток. С появлением цифровых информационных систем и Интернета масштабы издательской деятельности расширились и теперь включают электронные ресурсы, такие как, электронные версии книг и периодических изданий, а также веб-сайты, блоги, справочные системы на электронных носителях, аудио-, видеодиски, кассеты, компьютерные игры.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7237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100" dirty="0">
                <a:solidFill>
                  <a:srgbClr val="000000"/>
                </a:solidFill>
                <a:latin typeface="Times New Roman" panose="02020603050405020304" pitchFamily="18" charset="0"/>
              </a:rPr>
              <a:t>Классическая издательская деятельность включает: создание произведения и/или поиск авторов, графический дизайн, производство, а также маркетинг и распространение газет, журналов, книг. На практике издательская деятельность может заключаться только в посредничестве между автором и типографией и в допечатной подготовке изданий, их распространении и продаже.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3760643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950" dirty="0"/>
              <a:t>Титульный лист </a:t>
            </a:r>
          </a:p>
        </p:txBody>
      </p:sp>
    </p:spTree>
    <p:extLst>
      <p:ext uri="{BB962C8B-B14F-4D97-AF65-F5344CB8AC3E}">
        <p14:creationId xmlns:p14="http://schemas.microsoft.com/office/powerpoint/2010/main" val="4179257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70" y="747132"/>
            <a:ext cx="7542585" cy="5445493"/>
          </a:xfrm>
        </p:spPr>
      </p:pic>
    </p:spTree>
    <p:extLst>
      <p:ext uri="{BB962C8B-B14F-4D97-AF65-F5344CB8AC3E}">
        <p14:creationId xmlns:p14="http://schemas.microsoft.com/office/powerpoint/2010/main" val="216986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70" y="678027"/>
            <a:ext cx="7456316" cy="5592238"/>
          </a:xfrm>
        </p:spPr>
      </p:pic>
    </p:spTree>
    <p:extLst>
      <p:ext uri="{BB962C8B-B14F-4D97-AF65-F5344CB8AC3E}">
        <p14:creationId xmlns:p14="http://schemas.microsoft.com/office/powerpoint/2010/main" val="3504718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70" y="657922"/>
            <a:ext cx="7430430" cy="5572823"/>
          </a:xfrm>
        </p:spPr>
      </p:pic>
    </p:spTree>
    <p:extLst>
      <p:ext uri="{BB962C8B-B14F-4D97-AF65-F5344CB8AC3E}">
        <p14:creationId xmlns:p14="http://schemas.microsoft.com/office/powerpoint/2010/main" val="3036618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F781739-FD0E-4AA1-95BA-89A039A80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148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7460F4-6EC5-4DF9-9F1A-A7764F425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0"/>
            <a:ext cx="8940800" cy="4831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474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CC07184-A565-40A8-9134-8D563DC04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9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934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097C427-6626-4D8F-A873-346987D49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9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9782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Ион (конференц-зал)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Ион (конференц-зал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 (конференц-зал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39</TotalTime>
  <Words>190</Words>
  <Application>Microsoft Office PowerPoint</Application>
  <PresentationFormat>Экран (4:3)</PresentationFormat>
  <Paragraphs>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Century Gothic</vt:lpstr>
      <vt:lpstr>Tahoma</vt:lpstr>
      <vt:lpstr>Times New Roman</vt:lpstr>
      <vt:lpstr>Times New Roman, serif</vt:lpstr>
      <vt:lpstr>Wingdings 3</vt:lpstr>
      <vt:lpstr>Ион (конференц-зал)</vt:lpstr>
      <vt:lpstr>Урок технологии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труда</dc:title>
  <dc:creator>Ирина</dc:creator>
  <cp:lastModifiedBy>xromp</cp:lastModifiedBy>
  <cp:revision>9</cp:revision>
  <dcterms:created xsi:type="dcterms:W3CDTF">2017-04-06T18:35:45Z</dcterms:created>
  <dcterms:modified xsi:type="dcterms:W3CDTF">2020-04-10T21:57:38Z</dcterms:modified>
</cp:coreProperties>
</file>