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3" r:id="rId1"/>
  </p:sldMasterIdLst>
  <p:notesMasterIdLst>
    <p:notesMasterId r:id="rId27"/>
  </p:notesMasterIdLst>
  <p:sldIdLst>
    <p:sldId id="257" r:id="rId2"/>
    <p:sldId id="258" r:id="rId3"/>
    <p:sldId id="259" r:id="rId4"/>
    <p:sldId id="260" r:id="rId5"/>
    <p:sldId id="261" r:id="rId6"/>
    <p:sldId id="262" r:id="rId7"/>
    <p:sldId id="267" r:id="rId8"/>
    <p:sldId id="269" r:id="rId9"/>
    <p:sldId id="270" r:id="rId10"/>
    <p:sldId id="263" r:id="rId11"/>
    <p:sldId id="264" r:id="rId12"/>
    <p:sldId id="271" r:id="rId13"/>
    <p:sldId id="276" r:id="rId14"/>
    <p:sldId id="272" r:id="rId15"/>
    <p:sldId id="273" r:id="rId16"/>
    <p:sldId id="274" r:id="rId17"/>
    <p:sldId id="277" r:id="rId18"/>
    <p:sldId id="265" r:id="rId19"/>
    <p:sldId id="266" r:id="rId20"/>
    <p:sldId id="268" r:id="rId21"/>
    <p:sldId id="275" r:id="rId22"/>
    <p:sldId id="278" r:id="rId23"/>
    <p:sldId id="279" r:id="rId24"/>
    <p:sldId id="280" r:id="rId25"/>
    <p:sldId id="281" r:id="rId26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99"/>
    <a:srgbClr val="660033"/>
    <a:srgbClr val="990000"/>
    <a:srgbClr val="FFA7A7"/>
    <a:srgbClr val="663300"/>
    <a:srgbClr val="996633"/>
    <a:srgbClr val="006600"/>
    <a:srgbClr val="0000CC"/>
    <a:srgbClr val="CC0000"/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2832" autoAdjust="0"/>
    <p:restoredTop sz="90859" autoAdjust="0"/>
  </p:normalViewPr>
  <p:slideViewPr>
    <p:cSldViewPr>
      <p:cViewPr varScale="1">
        <p:scale>
          <a:sx n="68" d="100"/>
          <a:sy n="68" d="100"/>
        </p:scale>
        <p:origin x="804" y="5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1D65C05-284E-4800-9CA0-75CC835F6364}" type="datetimeFigureOut">
              <a:rPr lang="ru-RU" smtClean="0"/>
              <a:pPr/>
              <a:t>06.04.2020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8538991-AA4B-414B-B569-BC99D5757DB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3915016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538991-AA4B-414B-B569-BC99D5757DBE}" type="slidenum">
              <a:rPr lang="ru-RU" smtClean="0"/>
              <a:pPr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7067680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538991-AA4B-414B-B569-BC99D5757DBE}" type="slidenum">
              <a:rPr lang="ru-RU" smtClean="0"/>
              <a:pPr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2373905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538991-AA4B-414B-B569-BC99D5757DBE}" type="slidenum">
              <a:rPr lang="ru-RU" smtClean="0"/>
              <a:pPr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4949025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538991-AA4B-414B-B569-BC99D5757DBE}" type="slidenum">
              <a:rPr lang="ru-RU" smtClean="0"/>
              <a:pPr/>
              <a:t>16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7850491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8370" name="Group 2"/>
          <p:cNvGrpSpPr>
            <a:grpSpLocks/>
          </p:cNvGrpSpPr>
          <p:nvPr/>
        </p:nvGrpSpPr>
        <p:grpSpPr bwMode="auto">
          <a:xfrm>
            <a:off x="0" y="107950"/>
            <a:ext cx="9101138" cy="6750050"/>
            <a:chOff x="0" y="68"/>
            <a:chExt cx="5733" cy="4252"/>
          </a:xfrm>
        </p:grpSpPr>
        <p:grpSp>
          <p:nvGrpSpPr>
            <p:cNvPr id="58371" name="Group 3"/>
            <p:cNvGrpSpPr>
              <a:grpSpLocks/>
            </p:cNvGrpSpPr>
            <p:nvPr/>
          </p:nvGrpSpPr>
          <p:grpSpPr bwMode="auto">
            <a:xfrm>
              <a:off x="0" y="68"/>
              <a:ext cx="5733" cy="4088"/>
              <a:chOff x="0" y="68"/>
              <a:chExt cx="5733" cy="4088"/>
            </a:xfrm>
          </p:grpSpPr>
          <p:grpSp>
            <p:nvGrpSpPr>
              <p:cNvPr id="58372" name="Group 4"/>
              <p:cNvGrpSpPr>
                <a:grpSpLocks/>
              </p:cNvGrpSpPr>
              <p:nvPr userDrawn="1"/>
            </p:nvGrpSpPr>
            <p:grpSpPr bwMode="auto">
              <a:xfrm>
                <a:off x="0" y="144"/>
                <a:ext cx="5730" cy="4012"/>
                <a:chOff x="0" y="144"/>
                <a:chExt cx="5730" cy="4012"/>
              </a:xfrm>
            </p:grpSpPr>
            <p:sp>
              <p:nvSpPr>
                <p:cNvPr id="58373" name="Line 5"/>
                <p:cNvSpPr>
                  <a:spLocks noChangeShapeType="1"/>
                </p:cNvSpPr>
                <p:nvPr/>
              </p:nvSpPr>
              <p:spPr bwMode="hidden">
                <a:xfrm rot="-5400000">
                  <a:off x="195" y="395"/>
                  <a:ext cx="0" cy="390"/>
                </a:xfrm>
                <a:prstGeom prst="line">
                  <a:avLst/>
                </a:prstGeom>
                <a:noFill/>
                <a:ln w="28575">
                  <a:pattFill prst="pct25">
                    <a:fgClr>
                      <a:schemeClr val="bg2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sp>
              <p:nvSpPr>
                <p:cNvPr id="58374" name="Line 6"/>
                <p:cNvSpPr>
                  <a:spLocks noChangeShapeType="1"/>
                </p:cNvSpPr>
                <p:nvPr/>
              </p:nvSpPr>
              <p:spPr bwMode="hidden">
                <a:xfrm rot="-5400000">
                  <a:off x="195" y="896"/>
                  <a:ext cx="0" cy="390"/>
                </a:xfrm>
                <a:prstGeom prst="line">
                  <a:avLst/>
                </a:prstGeom>
                <a:noFill/>
                <a:ln w="28575">
                  <a:pattFill prst="pct25">
                    <a:fgClr>
                      <a:schemeClr val="bg2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sp>
              <p:nvSpPr>
                <p:cNvPr id="58375" name="Line 7"/>
                <p:cNvSpPr>
                  <a:spLocks noChangeShapeType="1"/>
                </p:cNvSpPr>
                <p:nvPr/>
              </p:nvSpPr>
              <p:spPr bwMode="hidden">
                <a:xfrm rot="-5400000">
                  <a:off x="195" y="1417"/>
                  <a:ext cx="0" cy="390"/>
                </a:xfrm>
                <a:prstGeom prst="line">
                  <a:avLst/>
                </a:prstGeom>
                <a:noFill/>
                <a:ln w="28575">
                  <a:pattFill prst="pct25">
                    <a:fgClr>
                      <a:schemeClr val="bg2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sp>
              <p:nvSpPr>
                <p:cNvPr id="58376" name="Line 8"/>
                <p:cNvSpPr>
                  <a:spLocks noChangeShapeType="1"/>
                </p:cNvSpPr>
                <p:nvPr/>
              </p:nvSpPr>
              <p:spPr bwMode="hidden">
                <a:xfrm rot="-5400000">
                  <a:off x="195" y="1918"/>
                  <a:ext cx="0" cy="390"/>
                </a:xfrm>
                <a:prstGeom prst="line">
                  <a:avLst/>
                </a:prstGeom>
                <a:noFill/>
                <a:ln w="28575">
                  <a:pattFill prst="pct25">
                    <a:fgClr>
                      <a:schemeClr val="bg2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sp>
              <p:nvSpPr>
                <p:cNvPr id="58377" name="Line 9"/>
                <p:cNvSpPr>
                  <a:spLocks noChangeShapeType="1"/>
                </p:cNvSpPr>
                <p:nvPr/>
              </p:nvSpPr>
              <p:spPr bwMode="hidden">
                <a:xfrm rot="-5400000">
                  <a:off x="195" y="2438"/>
                  <a:ext cx="0" cy="390"/>
                </a:xfrm>
                <a:prstGeom prst="line">
                  <a:avLst/>
                </a:prstGeom>
                <a:noFill/>
                <a:ln w="28575">
                  <a:pattFill prst="pct25">
                    <a:fgClr>
                      <a:schemeClr val="bg2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sp>
              <p:nvSpPr>
                <p:cNvPr id="58378" name="Line 10"/>
                <p:cNvSpPr>
                  <a:spLocks noChangeShapeType="1"/>
                </p:cNvSpPr>
                <p:nvPr/>
              </p:nvSpPr>
              <p:spPr bwMode="hidden">
                <a:xfrm rot="-5400000">
                  <a:off x="195" y="2939"/>
                  <a:ext cx="0" cy="390"/>
                </a:xfrm>
                <a:prstGeom prst="line">
                  <a:avLst/>
                </a:prstGeom>
                <a:noFill/>
                <a:ln w="28575">
                  <a:pattFill prst="pct25">
                    <a:fgClr>
                      <a:schemeClr val="bg2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sp>
              <p:nvSpPr>
                <p:cNvPr id="58379" name="Line 11"/>
                <p:cNvSpPr>
                  <a:spLocks noChangeShapeType="1"/>
                </p:cNvSpPr>
                <p:nvPr/>
              </p:nvSpPr>
              <p:spPr bwMode="hidden">
                <a:xfrm rot="-5400000">
                  <a:off x="195" y="3460"/>
                  <a:ext cx="0" cy="390"/>
                </a:xfrm>
                <a:prstGeom prst="line">
                  <a:avLst/>
                </a:prstGeom>
                <a:noFill/>
                <a:ln w="28575">
                  <a:pattFill prst="pct25">
                    <a:fgClr>
                      <a:schemeClr val="bg2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sp>
              <p:nvSpPr>
                <p:cNvPr id="58380" name="Line 12"/>
                <p:cNvSpPr>
                  <a:spLocks noChangeShapeType="1"/>
                </p:cNvSpPr>
                <p:nvPr/>
              </p:nvSpPr>
              <p:spPr bwMode="hidden">
                <a:xfrm rot="-5400000">
                  <a:off x="195" y="3961"/>
                  <a:ext cx="0" cy="390"/>
                </a:xfrm>
                <a:prstGeom prst="line">
                  <a:avLst/>
                </a:prstGeom>
                <a:noFill/>
                <a:ln w="28575">
                  <a:pattFill prst="pct25">
                    <a:fgClr>
                      <a:schemeClr val="bg2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grpSp>
              <p:nvGrpSpPr>
                <p:cNvPr id="58381" name="Group 13"/>
                <p:cNvGrpSpPr>
                  <a:grpSpLocks/>
                </p:cNvGrpSpPr>
                <p:nvPr userDrawn="1"/>
              </p:nvGrpSpPr>
              <p:grpSpPr bwMode="auto">
                <a:xfrm>
                  <a:off x="483" y="144"/>
                  <a:ext cx="975" cy="4012"/>
                  <a:chOff x="483" y="144"/>
                  <a:chExt cx="975" cy="4012"/>
                </a:xfrm>
              </p:grpSpPr>
              <p:grpSp>
                <p:nvGrpSpPr>
                  <p:cNvPr id="58382" name="Group 14"/>
                  <p:cNvGrpSpPr>
                    <a:grpSpLocks/>
                  </p:cNvGrpSpPr>
                  <p:nvPr userDrawn="1"/>
                </p:nvGrpSpPr>
                <p:grpSpPr bwMode="auto">
                  <a:xfrm>
                    <a:off x="483" y="144"/>
                    <a:ext cx="975" cy="947"/>
                    <a:chOff x="483" y="144"/>
                    <a:chExt cx="975" cy="947"/>
                  </a:xfrm>
                </p:grpSpPr>
                <p:sp>
                  <p:nvSpPr>
                    <p:cNvPr id="58383" name="Line 15"/>
                    <p:cNvSpPr>
                      <a:spLocks noChangeShapeType="1"/>
                    </p:cNvSpPr>
                    <p:nvPr/>
                  </p:nvSpPr>
                  <p:spPr bwMode="hidden">
                    <a:xfrm>
                      <a:off x="483" y="144"/>
                      <a:ext cx="0" cy="390"/>
                    </a:xfrm>
                    <a:prstGeom prst="line">
                      <a:avLst/>
                    </a:prstGeom>
                    <a:noFill/>
                    <a:ln w="28575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58384" name="Line 16"/>
                    <p:cNvSpPr>
                      <a:spLocks noChangeShapeType="1"/>
                    </p:cNvSpPr>
                    <p:nvPr/>
                  </p:nvSpPr>
                  <p:spPr bwMode="hidden">
                    <a:xfrm>
                      <a:off x="984" y="144"/>
                      <a:ext cx="0" cy="390"/>
                    </a:xfrm>
                    <a:prstGeom prst="line">
                      <a:avLst/>
                    </a:prstGeom>
                    <a:noFill/>
                    <a:ln w="28575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58385" name="Line 17"/>
                    <p:cNvSpPr>
                      <a:spLocks noChangeShapeType="1"/>
                    </p:cNvSpPr>
                    <p:nvPr/>
                  </p:nvSpPr>
                  <p:spPr bwMode="hidden">
                    <a:xfrm>
                      <a:off x="984" y="645"/>
                      <a:ext cx="0" cy="390"/>
                    </a:xfrm>
                    <a:prstGeom prst="line">
                      <a:avLst/>
                    </a:prstGeom>
                    <a:noFill/>
                    <a:ln w="28575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58386" name="Line 18"/>
                    <p:cNvSpPr>
                      <a:spLocks noChangeShapeType="1"/>
                    </p:cNvSpPr>
                    <p:nvPr/>
                  </p:nvSpPr>
                  <p:spPr bwMode="hidden">
                    <a:xfrm>
                      <a:off x="483" y="645"/>
                      <a:ext cx="0" cy="390"/>
                    </a:xfrm>
                    <a:prstGeom prst="line">
                      <a:avLst/>
                    </a:prstGeom>
                    <a:noFill/>
                    <a:ln w="28575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58387" name="Line 19"/>
                    <p:cNvSpPr>
                      <a:spLocks noChangeShapeType="1"/>
                    </p:cNvSpPr>
                    <p:nvPr/>
                  </p:nvSpPr>
                  <p:spPr bwMode="hidden">
                    <a:xfrm rot="-5400000">
                      <a:off x="734" y="395"/>
                      <a:ext cx="0" cy="390"/>
                    </a:xfrm>
                    <a:prstGeom prst="line">
                      <a:avLst/>
                    </a:prstGeom>
                    <a:noFill/>
                    <a:ln w="28575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58388" name="Line 20"/>
                    <p:cNvSpPr>
                      <a:spLocks noChangeShapeType="1"/>
                    </p:cNvSpPr>
                    <p:nvPr/>
                  </p:nvSpPr>
                  <p:spPr bwMode="hidden">
                    <a:xfrm rot="-5400000">
                      <a:off x="1263" y="395"/>
                      <a:ext cx="0" cy="390"/>
                    </a:xfrm>
                    <a:prstGeom prst="line">
                      <a:avLst/>
                    </a:prstGeom>
                    <a:noFill/>
                    <a:ln w="28575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58389" name="Line 21"/>
                    <p:cNvSpPr>
                      <a:spLocks noChangeShapeType="1"/>
                    </p:cNvSpPr>
                    <p:nvPr/>
                  </p:nvSpPr>
                  <p:spPr bwMode="hidden">
                    <a:xfrm rot="-5400000">
                      <a:off x="1263" y="896"/>
                      <a:ext cx="0" cy="390"/>
                    </a:xfrm>
                    <a:prstGeom prst="line">
                      <a:avLst/>
                    </a:prstGeom>
                    <a:noFill/>
                    <a:ln w="28575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58390" name="Line 22"/>
                    <p:cNvSpPr>
                      <a:spLocks noChangeShapeType="1"/>
                    </p:cNvSpPr>
                    <p:nvPr/>
                  </p:nvSpPr>
                  <p:spPr bwMode="hidden">
                    <a:xfrm rot="-5400000">
                      <a:off x="734" y="896"/>
                      <a:ext cx="0" cy="390"/>
                    </a:xfrm>
                    <a:prstGeom prst="line">
                      <a:avLst/>
                    </a:prstGeom>
                    <a:noFill/>
                    <a:ln w="28575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</p:grpSp>
              <p:grpSp>
                <p:nvGrpSpPr>
                  <p:cNvPr id="58391" name="Group 23"/>
                  <p:cNvGrpSpPr>
                    <a:grpSpLocks/>
                  </p:cNvGrpSpPr>
                  <p:nvPr/>
                </p:nvGrpSpPr>
                <p:grpSpPr bwMode="auto">
                  <a:xfrm>
                    <a:off x="483" y="1166"/>
                    <a:ext cx="975" cy="947"/>
                    <a:chOff x="288" y="528"/>
                    <a:chExt cx="1680" cy="1632"/>
                  </a:xfrm>
                </p:grpSpPr>
                <p:sp>
                  <p:nvSpPr>
                    <p:cNvPr id="58392" name="Line 24"/>
                    <p:cNvSpPr>
                      <a:spLocks noChangeShapeType="1"/>
                    </p:cNvSpPr>
                    <p:nvPr/>
                  </p:nvSpPr>
                  <p:spPr bwMode="hidden">
                    <a:xfrm>
                      <a:off x="288" y="528"/>
                      <a:ext cx="0" cy="672"/>
                    </a:xfrm>
                    <a:prstGeom prst="line">
                      <a:avLst/>
                    </a:prstGeom>
                    <a:noFill/>
                    <a:ln w="28575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58393" name="Line 25"/>
                    <p:cNvSpPr>
                      <a:spLocks noChangeShapeType="1"/>
                    </p:cNvSpPr>
                    <p:nvPr/>
                  </p:nvSpPr>
                  <p:spPr bwMode="hidden">
                    <a:xfrm>
                      <a:off x="1152" y="528"/>
                      <a:ext cx="0" cy="672"/>
                    </a:xfrm>
                    <a:prstGeom prst="line">
                      <a:avLst/>
                    </a:prstGeom>
                    <a:noFill/>
                    <a:ln w="28575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58394" name="Line 26"/>
                    <p:cNvSpPr>
                      <a:spLocks noChangeShapeType="1"/>
                    </p:cNvSpPr>
                    <p:nvPr/>
                  </p:nvSpPr>
                  <p:spPr bwMode="hidden">
                    <a:xfrm>
                      <a:off x="1152" y="1392"/>
                      <a:ext cx="0" cy="672"/>
                    </a:xfrm>
                    <a:prstGeom prst="line">
                      <a:avLst/>
                    </a:prstGeom>
                    <a:noFill/>
                    <a:ln w="28575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58395" name="Line 27"/>
                    <p:cNvSpPr>
                      <a:spLocks noChangeShapeType="1"/>
                    </p:cNvSpPr>
                    <p:nvPr/>
                  </p:nvSpPr>
                  <p:spPr bwMode="hidden">
                    <a:xfrm>
                      <a:off x="288" y="1392"/>
                      <a:ext cx="0" cy="672"/>
                    </a:xfrm>
                    <a:prstGeom prst="line">
                      <a:avLst/>
                    </a:prstGeom>
                    <a:noFill/>
                    <a:ln w="28575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58396" name="Line 28"/>
                    <p:cNvSpPr>
                      <a:spLocks noChangeShapeType="1"/>
                    </p:cNvSpPr>
                    <p:nvPr/>
                  </p:nvSpPr>
                  <p:spPr bwMode="hidden">
                    <a:xfrm rot="-5400000">
                      <a:off x="720" y="960"/>
                      <a:ext cx="0" cy="672"/>
                    </a:xfrm>
                    <a:prstGeom prst="line">
                      <a:avLst/>
                    </a:prstGeom>
                    <a:noFill/>
                    <a:ln w="28575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58397" name="Line 29"/>
                    <p:cNvSpPr>
                      <a:spLocks noChangeShapeType="1"/>
                    </p:cNvSpPr>
                    <p:nvPr/>
                  </p:nvSpPr>
                  <p:spPr bwMode="hidden">
                    <a:xfrm rot="-5400000">
                      <a:off x="1632" y="960"/>
                      <a:ext cx="0" cy="672"/>
                    </a:xfrm>
                    <a:prstGeom prst="line">
                      <a:avLst/>
                    </a:prstGeom>
                    <a:noFill/>
                    <a:ln w="28575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58398" name="Line 30"/>
                    <p:cNvSpPr>
                      <a:spLocks noChangeShapeType="1"/>
                    </p:cNvSpPr>
                    <p:nvPr/>
                  </p:nvSpPr>
                  <p:spPr bwMode="hidden">
                    <a:xfrm rot="-5400000">
                      <a:off x="1632" y="1824"/>
                      <a:ext cx="0" cy="672"/>
                    </a:xfrm>
                    <a:prstGeom prst="line">
                      <a:avLst/>
                    </a:prstGeom>
                    <a:noFill/>
                    <a:ln w="28575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58399" name="Line 31"/>
                    <p:cNvSpPr>
                      <a:spLocks noChangeShapeType="1"/>
                    </p:cNvSpPr>
                    <p:nvPr/>
                  </p:nvSpPr>
                  <p:spPr bwMode="hidden">
                    <a:xfrm rot="-5400000">
                      <a:off x="720" y="1824"/>
                      <a:ext cx="0" cy="672"/>
                    </a:xfrm>
                    <a:prstGeom prst="line">
                      <a:avLst/>
                    </a:prstGeom>
                    <a:noFill/>
                    <a:ln w="28575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</p:grpSp>
              <p:grpSp>
                <p:nvGrpSpPr>
                  <p:cNvPr id="58400" name="Group 32"/>
                  <p:cNvGrpSpPr>
                    <a:grpSpLocks/>
                  </p:cNvGrpSpPr>
                  <p:nvPr/>
                </p:nvGrpSpPr>
                <p:grpSpPr bwMode="auto">
                  <a:xfrm>
                    <a:off x="483" y="2187"/>
                    <a:ext cx="975" cy="947"/>
                    <a:chOff x="288" y="528"/>
                    <a:chExt cx="1680" cy="1632"/>
                  </a:xfrm>
                </p:grpSpPr>
                <p:sp>
                  <p:nvSpPr>
                    <p:cNvPr id="58401" name="Line 33"/>
                    <p:cNvSpPr>
                      <a:spLocks noChangeShapeType="1"/>
                    </p:cNvSpPr>
                    <p:nvPr/>
                  </p:nvSpPr>
                  <p:spPr bwMode="hidden">
                    <a:xfrm>
                      <a:off x="288" y="528"/>
                      <a:ext cx="0" cy="672"/>
                    </a:xfrm>
                    <a:prstGeom prst="line">
                      <a:avLst/>
                    </a:prstGeom>
                    <a:noFill/>
                    <a:ln w="28575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58402" name="Line 34"/>
                    <p:cNvSpPr>
                      <a:spLocks noChangeShapeType="1"/>
                    </p:cNvSpPr>
                    <p:nvPr/>
                  </p:nvSpPr>
                  <p:spPr bwMode="hidden">
                    <a:xfrm>
                      <a:off x="1152" y="528"/>
                      <a:ext cx="0" cy="672"/>
                    </a:xfrm>
                    <a:prstGeom prst="line">
                      <a:avLst/>
                    </a:prstGeom>
                    <a:noFill/>
                    <a:ln w="28575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58403" name="Line 35"/>
                    <p:cNvSpPr>
                      <a:spLocks noChangeShapeType="1"/>
                    </p:cNvSpPr>
                    <p:nvPr/>
                  </p:nvSpPr>
                  <p:spPr bwMode="hidden">
                    <a:xfrm>
                      <a:off x="1152" y="1392"/>
                      <a:ext cx="0" cy="672"/>
                    </a:xfrm>
                    <a:prstGeom prst="line">
                      <a:avLst/>
                    </a:prstGeom>
                    <a:noFill/>
                    <a:ln w="28575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58404" name="Line 36"/>
                    <p:cNvSpPr>
                      <a:spLocks noChangeShapeType="1"/>
                    </p:cNvSpPr>
                    <p:nvPr/>
                  </p:nvSpPr>
                  <p:spPr bwMode="hidden">
                    <a:xfrm>
                      <a:off x="288" y="1392"/>
                      <a:ext cx="0" cy="672"/>
                    </a:xfrm>
                    <a:prstGeom prst="line">
                      <a:avLst/>
                    </a:prstGeom>
                    <a:noFill/>
                    <a:ln w="28575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58405" name="Line 37"/>
                    <p:cNvSpPr>
                      <a:spLocks noChangeShapeType="1"/>
                    </p:cNvSpPr>
                    <p:nvPr/>
                  </p:nvSpPr>
                  <p:spPr bwMode="hidden">
                    <a:xfrm rot="-5400000">
                      <a:off x="720" y="960"/>
                      <a:ext cx="0" cy="672"/>
                    </a:xfrm>
                    <a:prstGeom prst="line">
                      <a:avLst/>
                    </a:prstGeom>
                    <a:noFill/>
                    <a:ln w="28575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58406" name="Line 38"/>
                    <p:cNvSpPr>
                      <a:spLocks noChangeShapeType="1"/>
                    </p:cNvSpPr>
                    <p:nvPr/>
                  </p:nvSpPr>
                  <p:spPr bwMode="hidden">
                    <a:xfrm rot="-5400000">
                      <a:off x="1632" y="960"/>
                      <a:ext cx="0" cy="672"/>
                    </a:xfrm>
                    <a:prstGeom prst="line">
                      <a:avLst/>
                    </a:prstGeom>
                    <a:noFill/>
                    <a:ln w="28575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58407" name="Line 39"/>
                    <p:cNvSpPr>
                      <a:spLocks noChangeShapeType="1"/>
                    </p:cNvSpPr>
                    <p:nvPr/>
                  </p:nvSpPr>
                  <p:spPr bwMode="hidden">
                    <a:xfrm rot="-5400000">
                      <a:off x="1632" y="1824"/>
                      <a:ext cx="0" cy="672"/>
                    </a:xfrm>
                    <a:prstGeom prst="line">
                      <a:avLst/>
                    </a:prstGeom>
                    <a:noFill/>
                    <a:ln w="28575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58408" name="Line 40"/>
                    <p:cNvSpPr>
                      <a:spLocks noChangeShapeType="1"/>
                    </p:cNvSpPr>
                    <p:nvPr/>
                  </p:nvSpPr>
                  <p:spPr bwMode="hidden">
                    <a:xfrm rot="-5400000">
                      <a:off x="720" y="1824"/>
                      <a:ext cx="0" cy="672"/>
                    </a:xfrm>
                    <a:prstGeom prst="line">
                      <a:avLst/>
                    </a:prstGeom>
                    <a:noFill/>
                    <a:ln w="28575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</p:grpSp>
              <p:grpSp>
                <p:nvGrpSpPr>
                  <p:cNvPr id="58409" name="Group 41"/>
                  <p:cNvGrpSpPr>
                    <a:grpSpLocks/>
                  </p:cNvGrpSpPr>
                  <p:nvPr/>
                </p:nvGrpSpPr>
                <p:grpSpPr bwMode="auto">
                  <a:xfrm>
                    <a:off x="483" y="3209"/>
                    <a:ext cx="975" cy="947"/>
                    <a:chOff x="288" y="528"/>
                    <a:chExt cx="1680" cy="1632"/>
                  </a:xfrm>
                </p:grpSpPr>
                <p:sp>
                  <p:nvSpPr>
                    <p:cNvPr id="58410" name="Line 42"/>
                    <p:cNvSpPr>
                      <a:spLocks noChangeShapeType="1"/>
                    </p:cNvSpPr>
                    <p:nvPr/>
                  </p:nvSpPr>
                  <p:spPr bwMode="hidden">
                    <a:xfrm>
                      <a:off x="288" y="528"/>
                      <a:ext cx="0" cy="672"/>
                    </a:xfrm>
                    <a:prstGeom prst="line">
                      <a:avLst/>
                    </a:prstGeom>
                    <a:noFill/>
                    <a:ln w="28575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58411" name="Line 43"/>
                    <p:cNvSpPr>
                      <a:spLocks noChangeShapeType="1"/>
                    </p:cNvSpPr>
                    <p:nvPr/>
                  </p:nvSpPr>
                  <p:spPr bwMode="hidden">
                    <a:xfrm>
                      <a:off x="1152" y="528"/>
                      <a:ext cx="0" cy="672"/>
                    </a:xfrm>
                    <a:prstGeom prst="line">
                      <a:avLst/>
                    </a:prstGeom>
                    <a:noFill/>
                    <a:ln w="28575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58412" name="Line 44"/>
                    <p:cNvSpPr>
                      <a:spLocks noChangeShapeType="1"/>
                    </p:cNvSpPr>
                    <p:nvPr/>
                  </p:nvSpPr>
                  <p:spPr bwMode="hidden">
                    <a:xfrm>
                      <a:off x="1152" y="1392"/>
                      <a:ext cx="0" cy="672"/>
                    </a:xfrm>
                    <a:prstGeom prst="line">
                      <a:avLst/>
                    </a:prstGeom>
                    <a:noFill/>
                    <a:ln w="28575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58413" name="Line 45"/>
                    <p:cNvSpPr>
                      <a:spLocks noChangeShapeType="1"/>
                    </p:cNvSpPr>
                    <p:nvPr/>
                  </p:nvSpPr>
                  <p:spPr bwMode="hidden">
                    <a:xfrm>
                      <a:off x="288" y="1392"/>
                      <a:ext cx="0" cy="672"/>
                    </a:xfrm>
                    <a:prstGeom prst="line">
                      <a:avLst/>
                    </a:prstGeom>
                    <a:noFill/>
                    <a:ln w="28575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58414" name="Line 46"/>
                    <p:cNvSpPr>
                      <a:spLocks noChangeShapeType="1"/>
                    </p:cNvSpPr>
                    <p:nvPr/>
                  </p:nvSpPr>
                  <p:spPr bwMode="hidden">
                    <a:xfrm rot="-5400000">
                      <a:off x="720" y="960"/>
                      <a:ext cx="0" cy="672"/>
                    </a:xfrm>
                    <a:prstGeom prst="line">
                      <a:avLst/>
                    </a:prstGeom>
                    <a:noFill/>
                    <a:ln w="28575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58415" name="Line 47"/>
                    <p:cNvSpPr>
                      <a:spLocks noChangeShapeType="1"/>
                    </p:cNvSpPr>
                    <p:nvPr/>
                  </p:nvSpPr>
                  <p:spPr bwMode="hidden">
                    <a:xfrm rot="-5400000">
                      <a:off x="1632" y="960"/>
                      <a:ext cx="0" cy="672"/>
                    </a:xfrm>
                    <a:prstGeom prst="line">
                      <a:avLst/>
                    </a:prstGeom>
                    <a:noFill/>
                    <a:ln w="28575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58416" name="Line 48"/>
                    <p:cNvSpPr>
                      <a:spLocks noChangeShapeType="1"/>
                    </p:cNvSpPr>
                    <p:nvPr/>
                  </p:nvSpPr>
                  <p:spPr bwMode="hidden">
                    <a:xfrm rot="-5400000">
                      <a:off x="1632" y="1824"/>
                      <a:ext cx="0" cy="672"/>
                    </a:xfrm>
                    <a:prstGeom prst="line">
                      <a:avLst/>
                    </a:prstGeom>
                    <a:noFill/>
                    <a:ln w="28575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58417" name="Line 49"/>
                    <p:cNvSpPr>
                      <a:spLocks noChangeShapeType="1"/>
                    </p:cNvSpPr>
                    <p:nvPr/>
                  </p:nvSpPr>
                  <p:spPr bwMode="hidden">
                    <a:xfrm rot="-5400000">
                      <a:off x="720" y="1824"/>
                      <a:ext cx="0" cy="672"/>
                    </a:xfrm>
                    <a:prstGeom prst="line">
                      <a:avLst/>
                    </a:prstGeom>
                    <a:noFill/>
                    <a:ln w="28575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</p:grpSp>
            </p:grpSp>
            <p:grpSp>
              <p:nvGrpSpPr>
                <p:cNvPr id="58418" name="Group 50"/>
                <p:cNvGrpSpPr>
                  <a:grpSpLocks/>
                </p:cNvGrpSpPr>
                <p:nvPr userDrawn="1"/>
              </p:nvGrpSpPr>
              <p:grpSpPr bwMode="auto">
                <a:xfrm>
                  <a:off x="1551" y="144"/>
                  <a:ext cx="975" cy="4012"/>
                  <a:chOff x="1551" y="144"/>
                  <a:chExt cx="975" cy="4012"/>
                </a:xfrm>
              </p:grpSpPr>
              <p:grpSp>
                <p:nvGrpSpPr>
                  <p:cNvPr id="58419" name="Group 51"/>
                  <p:cNvGrpSpPr>
                    <a:grpSpLocks/>
                  </p:cNvGrpSpPr>
                  <p:nvPr userDrawn="1"/>
                </p:nvGrpSpPr>
                <p:grpSpPr bwMode="auto">
                  <a:xfrm>
                    <a:off x="1551" y="144"/>
                    <a:ext cx="975" cy="947"/>
                    <a:chOff x="1551" y="144"/>
                    <a:chExt cx="975" cy="947"/>
                  </a:xfrm>
                </p:grpSpPr>
                <p:sp>
                  <p:nvSpPr>
                    <p:cNvPr id="58420" name="Line 52"/>
                    <p:cNvSpPr>
                      <a:spLocks noChangeShapeType="1"/>
                    </p:cNvSpPr>
                    <p:nvPr/>
                  </p:nvSpPr>
                  <p:spPr bwMode="hidden">
                    <a:xfrm>
                      <a:off x="1551" y="144"/>
                      <a:ext cx="0" cy="390"/>
                    </a:xfrm>
                    <a:prstGeom prst="line">
                      <a:avLst/>
                    </a:prstGeom>
                    <a:noFill/>
                    <a:ln w="28575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58421" name="Line 53"/>
                    <p:cNvSpPr>
                      <a:spLocks noChangeShapeType="1"/>
                    </p:cNvSpPr>
                    <p:nvPr/>
                  </p:nvSpPr>
                  <p:spPr bwMode="hidden">
                    <a:xfrm>
                      <a:off x="2052" y="144"/>
                      <a:ext cx="0" cy="390"/>
                    </a:xfrm>
                    <a:prstGeom prst="line">
                      <a:avLst/>
                    </a:prstGeom>
                    <a:noFill/>
                    <a:ln w="28575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58422" name="Line 54"/>
                    <p:cNvSpPr>
                      <a:spLocks noChangeShapeType="1"/>
                    </p:cNvSpPr>
                    <p:nvPr/>
                  </p:nvSpPr>
                  <p:spPr bwMode="hidden">
                    <a:xfrm>
                      <a:off x="2052" y="645"/>
                      <a:ext cx="0" cy="390"/>
                    </a:xfrm>
                    <a:prstGeom prst="line">
                      <a:avLst/>
                    </a:prstGeom>
                    <a:noFill/>
                    <a:ln w="28575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58423" name="Line 55"/>
                    <p:cNvSpPr>
                      <a:spLocks noChangeShapeType="1"/>
                    </p:cNvSpPr>
                    <p:nvPr/>
                  </p:nvSpPr>
                  <p:spPr bwMode="hidden">
                    <a:xfrm>
                      <a:off x="1551" y="645"/>
                      <a:ext cx="0" cy="390"/>
                    </a:xfrm>
                    <a:prstGeom prst="line">
                      <a:avLst/>
                    </a:prstGeom>
                    <a:noFill/>
                    <a:ln w="28575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58424" name="Line 56"/>
                    <p:cNvSpPr>
                      <a:spLocks noChangeShapeType="1"/>
                    </p:cNvSpPr>
                    <p:nvPr/>
                  </p:nvSpPr>
                  <p:spPr bwMode="hidden">
                    <a:xfrm rot="-5400000">
                      <a:off x="1802" y="395"/>
                      <a:ext cx="0" cy="390"/>
                    </a:xfrm>
                    <a:prstGeom prst="line">
                      <a:avLst/>
                    </a:prstGeom>
                    <a:noFill/>
                    <a:ln w="28575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58425" name="Line 57"/>
                    <p:cNvSpPr>
                      <a:spLocks noChangeShapeType="1"/>
                    </p:cNvSpPr>
                    <p:nvPr/>
                  </p:nvSpPr>
                  <p:spPr bwMode="hidden">
                    <a:xfrm rot="-5400000">
                      <a:off x="2331" y="395"/>
                      <a:ext cx="0" cy="390"/>
                    </a:xfrm>
                    <a:prstGeom prst="line">
                      <a:avLst/>
                    </a:prstGeom>
                    <a:noFill/>
                    <a:ln w="28575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58426" name="Line 58"/>
                    <p:cNvSpPr>
                      <a:spLocks noChangeShapeType="1"/>
                    </p:cNvSpPr>
                    <p:nvPr/>
                  </p:nvSpPr>
                  <p:spPr bwMode="hidden">
                    <a:xfrm rot="-5400000">
                      <a:off x="2331" y="896"/>
                      <a:ext cx="0" cy="390"/>
                    </a:xfrm>
                    <a:prstGeom prst="line">
                      <a:avLst/>
                    </a:prstGeom>
                    <a:noFill/>
                    <a:ln w="28575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58427" name="Line 59"/>
                    <p:cNvSpPr>
                      <a:spLocks noChangeShapeType="1"/>
                    </p:cNvSpPr>
                    <p:nvPr/>
                  </p:nvSpPr>
                  <p:spPr bwMode="hidden">
                    <a:xfrm rot="-5400000">
                      <a:off x="1802" y="896"/>
                      <a:ext cx="0" cy="390"/>
                    </a:xfrm>
                    <a:prstGeom prst="line">
                      <a:avLst/>
                    </a:prstGeom>
                    <a:noFill/>
                    <a:ln w="28575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</p:grpSp>
              <p:grpSp>
                <p:nvGrpSpPr>
                  <p:cNvPr id="58428" name="Group 60"/>
                  <p:cNvGrpSpPr>
                    <a:grpSpLocks/>
                  </p:cNvGrpSpPr>
                  <p:nvPr/>
                </p:nvGrpSpPr>
                <p:grpSpPr bwMode="auto">
                  <a:xfrm>
                    <a:off x="1551" y="1166"/>
                    <a:ext cx="975" cy="947"/>
                    <a:chOff x="288" y="528"/>
                    <a:chExt cx="1680" cy="1632"/>
                  </a:xfrm>
                </p:grpSpPr>
                <p:sp>
                  <p:nvSpPr>
                    <p:cNvPr id="58429" name="Line 61"/>
                    <p:cNvSpPr>
                      <a:spLocks noChangeShapeType="1"/>
                    </p:cNvSpPr>
                    <p:nvPr/>
                  </p:nvSpPr>
                  <p:spPr bwMode="hidden">
                    <a:xfrm>
                      <a:off x="288" y="528"/>
                      <a:ext cx="0" cy="672"/>
                    </a:xfrm>
                    <a:prstGeom prst="line">
                      <a:avLst/>
                    </a:prstGeom>
                    <a:noFill/>
                    <a:ln w="28575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58430" name="Line 62"/>
                    <p:cNvSpPr>
                      <a:spLocks noChangeShapeType="1"/>
                    </p:cNvSpPr>
                    <p:nvPr/>
                  </p:nvSpPr>
                  <p:spPr bwMode="hidden">
                    <a:xfrm>
                      <a:off x="1152" y="528"/>
                      <a:ext cx="0" cy="672"/>
                    </a:xfrm>
                    <a:prstGeom prst="line">
                      <a:avLst/>
                    </a:prstGeom>
                    <a:noFill/>
                    <a:ln w="28575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58431" name="Line 63"/>
                    <p:cNvSpPr>
                      <a:spLocks noChangeShapeType="1"/>
                    </p:cNvSpPr>
                    <p:nvPr/>
                  </p:nvSpPr>
                  <p:spPr bwMode="hidden">
                    <a:xfrm>
                      <a:off x="1152" y="1392"/>
                      <a:ext cx="0" cy="672"/>
                    </a:xfrm>
                    <a:prstGeom prst="line">
                      <a:avLst/>
                    </a:prstGeom>
                    <a:noFill/>
                    <a:ln w="28575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58432" name="Line 64"/>
                    <p:cNvSpPr>
                      <a:spLocks noChangeShapeType="1"/>
                    </p:cNvSpPr>
                    <p:nvPr/>
                  </p:nvSpPr>
                  <p:spPr bwMode="hidden">
                    <a:xfrm>
                      <a:off x="288" y="1392"/>
                      <a:ext cx="0" cy="672"/>
                    </a:xfrm>
                    <a:prstGeom prst="line">
                      <a:avLst/>
                    </a:prstGeom>
                    <a:noFill/>
                    <a:ln w="28575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58433" name="Line 65"/>
                    <p:cNvSpPr>
                      <a:spLocks noChangeShapeType="1"/>
                    </p:cNvSpPr>
                    <p:nvPr/>
                  </p:nvSpPr>
                  <p:spPr bwMode="hidden">
                    <a:xfrm rot="-5400000">
                      <a:off x="720" y="960"/>
                      <a:ext cx="0" cy="672"/>
                    </a:xfrm>
                    <a:prstGeom prst="line">
                      <a:avLst/>
                    </a:prstGeom>
                    <a:noFill/>
                    <a:ln w="28575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58434" name="Line 66"/>
                    <p:cNvSpPr>
                      <a:spLocks noChangeShapeType="1"/>
                    </p:cNvSpPr>
                    <p:nvPr/>
                  </p:nvSpPr>
                  <p:spPr bwMode="hidden">
                    <a:xfrm rot="-5400000">
                      <a:off x="1632" y="960"/>
                      <a:ext cx="0" cy="672"/>
                    </a:xfrm>
                    <a:prstGeom prst="line">
                      <a:avLst/>
                    </a:prstGeom>
                    <a:noFill/>
                    <a:ln w="28575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58435" name="Line 67"/>
                    <p:cNvSpPr>
                      <a:spLocks noChangeShapeType="1"/>
                    </p:cNvSpPr>
                    <p:nvPr/>
                  </p:nvSpPr>
                  <p:spPr bwMode="hidden">
                    <a:xfrm rot="-5400000">
                      <a:off x="1632" y="1824"/>
                      <a:ext cx="0" cy="672"/>
                    </a:xfrm>
                    <a:prstGeom prst="line">
                      <a:avLst/>
                    </a:prstGeom>
                    <a:noFill/>
                    <a:ln w="28575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58436" name="Line 68"/>
                    <p:cNvSpPr>
                      <a:spLocks noChangeShapeType="1"/>
                    </p:cNvSpPr>
                    <p:nvPr/>
                  </p:nvSpPr>
                  <p:spPr bwMode="hidden">
                    <a:xfrm rot="-5400000">
                      <a:off x="720" y="1824"/>
                      <a:ext cx="0" cy="672"/>
                    </a:xfrm>
                    <a:prstGeom prst="line">
                      <a:avLst/>
                    </a:prstGeom>
                    <a:noFill/>
                    <a:ln w="28575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</p:grpSp>
              <p:grpSp>
                <p:nvGrpSpPr>
                  <p:cNvPr id="58437" name="Group 69"/>
                  <p:cNvGrpSpPr>
                    <a:grpSpLocks/>
                  </p:cNvGrpSpPr>
                  <p:nvPr/>
                </p:nvGrpSpPr>
                <p:grpSpPr bwMode="auto">
                  <a:xfrm>
                    <a:off x="1551" y="2187"/>
                    <a:ext cx="975" cy="947"/>
                    <a:chOff x="288" y="528"/>
                    <a:chExt cx="1680" cy="1632"/>
                  </a:xfrm>
                </p:grpSpPr>
                <p:sp>
                  <p:nvSpPr>
                    <p:cNvPr id="58438" name="Line 70"/>
                    <p:cNvSpPr>
                      <a:spLocks noChangeShapeType="1"/>
                    </p:cNvSpPr>
                    <p:nvPr/>
                  </p:nvSpPr>
                  <p:spPr bwMode="hidden">
                    <a:xfrm>
                      <a:off x="288" y="528"/>
                      <a:ext cx="0" cy="672"/>
                    </a:xfrm>
                    <a:prstGeom prst="line">
                      <a:avLst/>
                    </a:prstGeom>
                    <a:noFill/>
                    <a:ln w="28575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58439" name="Line 71"/>
                    <p:cNvSpPr>
                      <a:spLocks noChangeShapeType="1"/>
                    </p:cNvSpPr>
                    <p:nvPr/>
                  </p:nvSpPr>
                  <p:spPr bwMode="hidden">
                    <a:xfrm>
                      <a:off x="1152" y="528"/>
                      <a:ext cx="0" cy="672"/>
                    </a:xfrm>
                    <a:prstGeom prst="line">
                      <a:avLst/>
                    </a:prstGeom>
                    <a:noFill/>
                    <a:ln w="28575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58440" name="Line 72"/>
                    <p:cNvSpPr>
                      <a:spLocks noChangeShapeType="1"/>
                    </p:cNvSpPr>
                    <p:nvPr/>
                  </p:nvSpPr>
                  <p:spPr bwMode="hidden">
                    <a:xfrm>
                      <a:off x="1152" y="1392"/>
                      <a:ext cx="0" cy="672"/>
                    </a:xfrm>
                    <a:prstGeom prst="line">
                      <a:avLst/>
                    </a:prstGeom>
                    <a:noFill/>
                    <a:ln w="28575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58441" name="Line 73"/>
                    <p:cNvSpPr>
                      <a:spLocks noChangeShapeType="1"/>
                    </p:cNvSpPr>
                    <p:nvPr/>
                  </p:nvSpPr>
                  <p:spPr bwMode="hidden">
                    <a:xfrm>
                      <a:off x="288" y="1392"/>
                      <a:ext cx="0" cy="672"/>
                    </a:xfrm>
                    <a:prstGeom prst="line">
                      <a:avLst/>
                    </a:prstGeom>
                    <a:noFill/>
                    <a:ln w="28575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58442" name="Line 74"/>
                    <p:cNvSpPr>
                      <a:spLocks noChangeShapeType="1"/>
                    </p:cNvSpPr>
                    <p:nvPr/>
                  </p:nvSpPr>
                  <p:spPr bwMode="hidden">
                    <a:xfrm rot="-5400000">
                      <a:off x="720" y="960"/>
                      <a:ext cx="0" cy="672"/>
                    </a:xfrm>
                    <a:prstGeom prst="line">
                      <a:avLst/>
                    </a:prstGeom>
                    <a:noFill/>
                    <a:ln w="28575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58443" name="Line 75"/>
                    <p:cNvSpPr>
                      <a:spLocks noChangeShapeType="1"/>
                    </p:cNvSpPr>
                    <p:nvPr/>
                  </p:nvSpPr>
                  <p:spPr bwMode="hidden">
                    <a:xfrm rot="-5400000">
                      <a:off x="1632" y="960"/>
                      <a:ext cx="0" cy="672"/>
                    </a:xfrm>
                    <a:prstGeom prst="line">
                      <a:avLst/>
                    </a:prstGeom>
                    <a:noFill/>
                    <a:ln w="28575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58444" name="Line 76"/>
                    <p:cNvSpPr>
                      <a:spLocks noChangeShapeType="1"/>
                    </p:cNvSpPr>
                    <p:nvPr/>
                  </p:nvSpPr>
                  <p:spPr bwMode="hidden">
                    <a:xfrm rot="-5400000">
                      <a:off x="1632" y="1824"/>
                      <a:ext cx="0" cy="672"/>
                    </a:xfrm>
                    <a:prstGeom prst="line">
                      <a:avLst/>
                    </a:prstGeom>
                    <a:noFill/>
                    <a:ln w="28575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58445" name="Line 77"/>
                    <p:cNvSpPr>
                      <a:spLocks noChangeShapeType="1"/>
                    </p:cNvSpPr>
                    <p:nvPr/>
                  </p:nvSpPr>
                  <p:spPr bwMode="hidden">
                    <a:xfrm rot="-5400000">
                      <a:off x="720" y="1824"/>
                      <a:ext cx="0" cy="672"/>
                    </a:xfrm>
                    <a:prstGeom prst="line">
                      <a:avLst/>
                    </a:prstGeom>
                    <a:noFill/>
                    <a:ln w="28575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</p:grpSp>
              <p:grpSp>
                <p:nvGrpSpPr>
                  <p:cNvPr id="58446" name="Group 78"/>
                  <p:cNvGrpSpPr>
                    <a:grpSpLocks/>
                  </p:cNvGrpSpPr>
                  <p:nvPr/>
                </p:nvGrpSpPr>
                <p:grpSpPr bwMode="auto">
                  <a:xfrm>
                    <a:off x="1551" y="3209"/>
                    <a:ext cx="975" cy="947"/>
                    <a:chOff x="288" y="528"/>
                    <a:chExt cx="1680" cy="1632"/>
                  </a:xfrm>
                </p:grpSpPr>
                <p:sp>
                  <p:nvSpPr>
                    <p:cNvPr id="58447" name="Line 79"/>
                    <p:cNvSpPr>
                      <a:spLocks noChangeShapeType="1"/>
                    </p:cNvSpPr>
                    <p:nvPr/>
                  </p:nvSpPr>
                  <p:spPr bwMode="hidden">
                    <a:xfrm>
                      <a:off x="288" y="528"/>
                      <a:ext cx="0" cy="672"/>
                    </a:xfrm>
                    <a:prstGeom prst="line">
                      <a:avLst/>
                    </a:prstGeom>
                    <a:noFill/>
                    <a:ln w="28575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58448" name="Line 80"/>
                    <p:cNvSpPr>
                      <a:spLocks noChangeShapeType="1"/>
                    </p:cNvSpPr>
                    <p:nvPr/>
                  </p:nvSpPr>
                  <p:spPr bwMode="hidden">
                    <a:xfrm>
                      <a:off x="1152" y="528"/>
                      <a:ext cx="0" cy="672"/>
                    </a:xfrm>
                    <a:prstGeom prst="line">
                      <a:avLst/>
                    </a:prstGeom>
                    <a:noFill/>
                    <a:ln w="28575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58449" name="Line 81"/>
                    <p:cNvSpPr>
                      <a:spLocks noChangeShapeType="1"/>
                    </p:cNvSpPr>
                    <p:nvPr/>
                  </p:nvSpPr>
                  <p:spPr bwMode="hidden">
                    <a:xfrm>
                      <a:off x="1152" y="1392"/>
                      <a:ext cx="0" cy="672"/>
                    </a:xfrm>
                    <a:prstGeom prst="line">
                      <a:avLst/>
                    </a:prstGeom>
                    <a:noFill/>
                    <a:ln w="28575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58450" name="Line 82"/>
                    <p:cNvSpPr>
                      <a:spLocks noChangeShapeType="1"/>
                    </p:cNvSpPr>
                    <p:nvPr/>
                  </p:nvSpPr>
                  <p:spPr bwMode="hidden">
                    <a:xfrm>
                      <a:off x="288" y="1392"/>
                      <a:ext cx="0" cy="672"/>
                    </a:xfrm>
                    <a:prstGeom prst="line">
                      <a:avLst/>
                    </a:prstGeom>
                    <a:noFill/>
                    <a:ln w="28575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58451" name="Line 83"/>
                    <p:cNvSpPr>
                      <a:spLocks noChangeShapeType="1"/>
                    </p:cNvSpPr>
                    <p:nvPr/>
                  </p:nvSpPr>
                  <p:spPr bwMode="hidden">
                    <a:xfrm rot="-5400000">
                      <a:off x="720" y="960"/>
                      <a:ext cx="0" cy="672"/>
                    </a:xfrm>
                    <a:prstGeom prst="line">
                      <a:avLst/>
                    </a:prstGeom>
                    <a:noFill/>
                    <a:ln w="28575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58452" name="Line 84"/>
                    <p:cNvSpPr>
                      <a:spLocks noChangeShapeType="1"/>
                    </p:cNvSpPr>
                    <p:nvPr/>
                  </p:nvSpPr>
                  <p:spPr bwMode="hidden">
                    <a:xfrm rot="-5400000">
                      <a:off x="1632" y="960"/>
                      <a:ext cx="0" cy="672"/>
                    </a:xfrm>
                    <a:prstGeom prst="line">
                      <a:avLst/>
                    </a:prstGeom>
                    <a:noFill/>
                    <a:ln w="28575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58453" name="Line 85"/>
                    <p:cNvSpPr>
                      <a:spLocks noChangeShapeType="1"/>
                    </p:cNvSpPr>
                    <p:nvPr/>
                  </p:nvSpPr>
                  <p:spPr bwMode="hidden">
                    <a:xfrm rot="-5400000">
                      <a:off x="1632" y="1824"/>
                      <a:ext cx="0" cy="672"/>
                    </a:xfrm>
                    <a:prstGeom prst="line">
                      <a:avLst/>
                    </a:prstGeom>
                    <a:noFill/>
                    <a:ln w="28575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58454" name="Line 86"/>
                    <p:cNvSpPr>
                      <a:spLocks noChangeShapeType="1"/>
                    </p:cNvSpPr>
                    <p:nvPr/>
                  </p:nvSpPr>
                  <p:spPr bwMode="hidden">
                    <a:xfrm rot="-5400000">
                      <a:off x="720" y="1824"/>
                      <a:ext cx="0" cy="672"/>
                    </a:xfrm>
                    <a:prstGeom prst="line">
                      <a:avLst/>
                    </a:prstGeom>
                    <a:noFill/>
                    <a:ln w="28575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</p:grpSp>
            </p:grpSp>
            <p:grpSp>
              <p:nvGrpSpPr>
                <p:cNvPr id="58455" name="Group 87"/>
                <p:cNvGrpSpPr>
                  <a:grpSpLocks/>
                </p:cNvGrpSpPr>
                <p:nvPr userDrawn="1"/>
              </p:nvGrpSpPr>
              <p:grpSpPr bwMode="auto">
                <a:xfrm>
                  <a:off x="2619" y="144"/>
                  <a:ext cx="975" cy="4012"/>
                  <a:chOff x="2619" y="144"/>
                  <a:chExt cx="975" cy="4012"/>
                </a:xfrm>
              </p:grpSpPr>
              <p:grpSp>
                <p:nvGrpSpPr>
                  <p:cNvPr id="58456" name="Group 88"/>
                  <p:cNvGrpSpPr>
                    <a:grpSpLocks/>
                  </p:cNvGrpSpPr>
                  <p:nvPr userDrawn="1"/>
                </p:nvGrpSpPr>
                <p:grpSpPr bwMode="auto">
                  <a:xfrm>
                    <a:off x="2619" y="144"/>
                    <a:ext cx="975" cy="947"/>
                    <a:chOff x="2619" y="144"/>
                    <a:chExt cx="975" cy="947"/>
                  </a:xfrm>
                </p:grpSpPr>
                <p:sp>
                  <p:nvSpPr>
                    <p:cNvPr id="58457" name="Line 89"/>
                    <p:cNvSpPr>
                      <a:spLocks noChangeShapeType="1"/>
                    </p:cNvSpPr>
                    <p:nvPr/>
                  </p:nvSpPr>
                  <p:spPr bwMode="hidden">
                    <a:xfrm>
                      <a:off x="2619" y="144"/>
                      <a:ext cx="0" cy="390"/>
                    </a:xfrm>
                    <a:prstGeom prst="line">
                      <a:avLst/>
                    </a:prstGeom>
                    <a:noFill/>
                    <a:ln w="28575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58458" name="Line 90"/>
                    <p:cNvSpPr>
                      <a:spLocks noChangeShapeType="1"/>
                    </p:cNvSpPr>
                    <p:nvPr/>
                  </p:nvSpPr>
                  <p:spPr bwMode="hidden">
                    <a:xfrm>
                      <a:off x="3120" y="144"/>
                      <a:ext cx="0" cy="390"/>
                    </a:xfrm>
                    <a:prstGeom prst="line">
                      <a:avLst/>
                    </a:prstGeom>
                    <a:noFill/>
                    <a:ln w="28575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58459" name="Line 91"/>
                    <p:cNvSpPr>
                      <a:spLocks noChangeShapeType="1"/>
                    </p:cNvSpPr>
                    <p:nvPr/>
                  </p:nvSpPr>
                  <p:spPr bwMode="hidden">
                    <a:xfrm>
                      <a:off x="3120" y="645"/>
                      <a:ext cx="0" cy="390"/>
                    </a:xfrm>
                    <a:prstGeom prst="line">
                      <a:avLst/>
                    </a:prstGeom>
                    <a:noFill/>
                    <a:ln w="28575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58460" name="Line 92"/>
                    <p:cNvSpPr>
                      <a:spLocks noChangeShapeType="1"/>
                    </p:cNvSpPr>
                    <p:nvPr/>
                  </p:nvSpPr>
                  <p:spPr bwMode="hidden">
                    <a:xfrm>
                      <a:off x="2619" y="645"/>
                      <a:ext cx="0" cy="390"/>
                    </a:xfrm>
                    <a:prstGeom prst="line">
                      <a:avLst/>
                    </a:prstGeom>
                    <a:noFill/>
                    <a:ln w="28575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58461" name="Line 93"/>
                    <p:cNvSpPr>
                      <a:spLocks noChangeShapeType="1"/>
                    </p:cNvSpPr>
                    <p:nvPr/>
                  </p:nvSpPr>
                  <p:spPr bwMode="hidden">
                    <a:xfrm rot="-5400000">
                      <a:off x="2870" y="395"/>
                      <a:ext cx="0" cy="390"/>
                    </a:xfrm>
                    <a:prstGeom prst="line">
                      <a:avLst/>
                    </a:prstGeom>
                    <a:noFill/>
                    <a:ln w="28575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58462" name="Line 94"/>
                    <p:cNvSpPr>
                      <a:spLocks noChangeShapeType="1"/>
                    </p:cNvSpPr>
                    <p:nvPr/>
                  </p:nvSpPr>
                  <p:spPr bwMode="hidden">
                    <a:xfrm rot="-5400000">
                      <a:off x="3399" y="395"/>
                      <a:ext cx="0" cy="390"/>
                    </a:xfrm>
                    <a:prstGeom prst="line">
                      <a:avLst/>
                    </a:prstGeom>
                    <a:noFill/>
                    <a:ln w="28575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58463" name="Line 95"/>
                    <p:cNvSpPr>
                      <a:spLocks noChangeShapeType="1"/>
                    </p:cNvSpPr>
                    <p:nvPr/>
                  </p:nvSpPr>
                  <p:spPr bwMode="hidden">
                    <a:xfrm rot="-5400000">
                      <a:off x="3399" y="896"/>
                      <a:ext cx="0" cy="390"/>
                    </a:xfrm>
                    <a:prstGeom prst="line">
                      <a:avLst/>
                    </a:prstGeom>
                    <a:noFill/>
                    <a:ln w="28575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58464" name="Line 96"/>
                    <p:cNvSpPr>
                      <a:spLocks noChangeShapeType="1"/>
                    </p:cNvSpPr>
                    <p:nvPr/>
                  </p:nvSpPr>
                  <p:spPr bwMode="hidden">
                    <a:xfrm rot="-5400000">
                      <a:off x="2870" y="896"/>
                      <a:ext cx="0" cy="390"/>
                    </a:xfrm>
                    <a:prstGeom prst="line">
                      <a:avLst/>
                    </a:prstGeom>
                    <a:noFill/>
                    <a:ln w="28575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</p:grpSp>
              <p:grpSp>
                <p:nvGrpSpPr>
                  <p:cNvPr id="58465" name="Group 97"/>
                  <p:cNvGrpSpPr>
                    <a:grpSpLocks/>
                  </p:cNvGrpSpPr>
                  <p:nvPr/>
                </p:nvGrpSpPr>
                <p:grpSpPr bwMode="auto">
                  <a:xfrm>
                    <a:off x="2619" y="1166"/>
                    <a:ext cx="975" cy="947"/>
                    <a:chOff x="288" y="528"/>
                    <a:chExt cx="1680" cy="1632"/>
                  </a:xfrm>
                </p:grpSpPr>
                <p:sp>
                  <p:nvSpPr>
                    <p:cNvPr id="58466" name="Line 98"/>
                    <p:cNvSpPr>
                      <a:spLocks noChangeShapeType="1"/>
                    </p:cNvSpPr>
                    <p:nvPr/>
                  </p:nvSpPr>
                  <p:spPr bwMode="hidden">
                    <a:xfrm>
                      <a:off x="288" y="528"/>
                      <a:ext cx="0" cy="672"/>
                    </a:xfrm>
                    <a:prstGeom prst="line">
                      <a:avLst/>
                    </a:prstGeom>
                    <a:noFill/>
                    <a:ln w="28575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58467" name="Line 99"/>
                    <p:cNvSpPr>
                      <a:spLocks noChangeShapeType="1"/>
                    </p:cNvSpPr>
                    <p:nvPr/>
                  </p:nvSpPr>
                  <p:spPr bwMode="hidden">
                    <a:xfrm>
                      <a:off x="1152" y="528"/>
                      <a:ext cx="0" cy="672"/>
                    </a:xfrm>
                    <a:prstGeom prst="line">
                      <a:avLst/>
                    </a:prstGeom>
                    <a:noFill/>
                    <a:ln w="28575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58468" name="Line 100"/>
                    <p:cNvSpPr>
                      <a:spLocks noChangeShapeType="1"/>
                    </p:cNvSpPr>
                    <p:nvPr/>
                  </p:nvSpPr>
                  <p:spPr bwMode="hidden">
                    <a:xfrm>
                      <a:off x="1152" y="1392"/>
                      <a:ext cx="0" cy="672"/>
                    </a:xfrm>
                    <a:prstGeom prst="line">
                      <a:avLst/>
                    </a:prstGeom>
                    <a:noFill/>
                    <a:ln w="28575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58469" name="Line 101"/>
                    <p:cNvSpPr>
                      <a:spLocks noChangeShapeType="1"/>
                    </p:cNvSpPr>
                    <p:nvPr/>
                  </p:nvSpPr>
                  <p:spPr bwMode="hidden">
                    <a:xfrm>
                      <a:off x="288" y="1392"/>
                      <a:ext cx="0" cy="672"/>
                    </a:xfrm>
                    <a:prstGeom prst="line">
                      <a:avLst/>
                    </a:prstGeom>
                    <a:noFill/>
                    <a:ln w="28575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58470" name="Line 102"/>
                    <p:cNvSpPr>
                      <a:spLocks noChangeShapeType="1"/>
                    </p:cNvSpPr>
                    <p:nvPr/>
                  </p:nvSpPr>
                  <p:spPr bwMode="hidden">
                    <a:xfrm rot="-5400000">
                      <a:off x="720" y="960"/>
                      <a:ext cx="0" cy="672"/>
                    </a:xfrm>
                    <a:prstGeom prst="line">
                      <a:avLst/>
                    </a:prstGeom>
                    <a:noFill/>
                    <a:ln w="28575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58471" name="Line 103"/>
                    <p:cNvSpPr>
                      <a:spLocks noChangeShapeType="1"/>
                    </p:cNvSpPr>
                    <p:nvPr/>
                  </p:nvSpPr>
                  <p:spPr bwMode="hidden">
                    <a:xfrm rot="-5400000">
                      <a:off x="1632" y="960"/>
                      <a:ext cx="0" cy="672"/>
                    </a:xfrm>
                    <a:prstGeom prst="line">
                      <a:avLst/>
                    </a:prstGeom>
                    <a:noFill/>
                    <a:ln w="28575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58472" name="Line 104"/>
                    <p:cNvSpPr>
                      <a:spLocks noChangeShapeType="1"/>
                    </p:cNvSpPr>
                    <p:nvPr/>
                  </p:nvSpPr>
                  <p:spPr bwMode="hidden">
                    <a:xfrm rot="-5400000">
                      <a:off x="1632" y="1824"/>
                      <a:ext cx="0" cy="672"/>
                    </a:xfrm>
                    <a:prstGeom prst="line">
                      <a:avLst/>
                    </a:prstGeom>
                    <a:noFill/>
                    <a:ln w="28575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58473" name="Line 105"/>
                    <p:cNvSpPr>
                      <a:spLocks noChangeShapeType="1"/>
                    </p:cNvSpPr>
                    <p:nvPr/>
                  </p:nvSpPr>
                  <p:spPr bwMode="hidden">
                    <a:xfrm rot="-5400000">
                      <a:off x="720" y="1824"/>
                      <a:ext cx="0" cy="672"/>
                    </a:xfrm>
                    <a:prstGeom prst="line">
                      <a:avLst/>
                    </a:prstGeom>
                    <a:noFill/>
                    <a:ln w="28575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</p:grpSp>
              <p:grpSp>
                <p:nvGrpSpPr>
                  <p:cNvPr id="58474" name="Group 106"/>
                  <p:cNvGrpSpPr>
                    <a:grpSpLocks/>
                  </p:cNvGrpSpPr>
                  <p:nvPr/>
                </p:nvGrpSpPr>
                <p:grpSpPr bwMode="auto">
                  <a:xfrm>
                    <a:off x="2619" y="2187"/>
                    <a:ext cx="975" cy="947"/>
                    <a:chOff x="288" y="528"/>
                    <a:chExt cx="1680" cy="1632"/>
                  </a:xfrm>
                </p:grpSpPr>
                <p:sp>
                  <p:nvSpPr>
                    <p:cNvPr id="58475" name="Line 107"/>
                    <p:cNvSpPr>
                      <a:spLocks noChangeShapeType="1"/>
                    </p:cNvSpPr>
                    <p:nvPr/>
                  </p:nvSpPr>
                  <p:spPr bwMode="hidden">
                    <a:xfrm>
                      <a:off x="288" y="528"/>
                      <a:ext cx="0" cy="672"/>
                    </a:xfrm>
                    <a:prstGeom prst="line">
                      <a:avLst/>
                    </a:prstGeom>
                    <a:noFill/>
                    <a:ln w="28575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58476" name="Line 108"/>
                    <p:cNvSpPr>
                      <a:spLocks noChangeShapeType="1"/>
                    </p:cNvSpPr>
                    <p:nvPr/>
                  </p:nvSpPr>
                  <p:spPr bwMode="hidden">
                    <a:xfrm>
                      <a:off x="1152" y="528"/>
                      <a:ext cx="0" cy="672"/>
                    </a:xfrm>
                    <a:prstGeom prst="line">
                      <a:avLst/>
                    </a:prstGeom>
                    <a:noFill/>
                    <a:ln w="28575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58477" name="Line 109"/>
                    <p:cNvSpPr>
                      <a:spLocks noChangeShapeType="1"/>
                    </p:cNvSpPr>
                    <p:nvPr/>
                  </p:nvSpPr>
                  <p:spPr bwMode="hidden">
                    <a:xfrm>
                      <a:off x="1152" y="1392"/>
                      <a:ext cx="0" cy="672"/>
                    </a:xfrm>
                    <a:prstGeom prst="line">
                      <a:avLst/>
                    </a:prstGeom>
                    <a:noFill/>
                    <a:ln w="28575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58478" name="Line 110"/>
                    <p:cNvSpPr>
                      <a:spLocks noChangeShapeType="1"/>
                    </p:cNvSpPr>
                    <p:nvPr/>
                  </p:nvSpPr>
                  <p:spPr bwMode="hidden">
                    <a:xfrm>
                      <a:off x="288" y="1392"/>
                      <a:ext cx="0" cy="672"/>
                    </a:xfrm>
                    <a:prstGeom prst="line">
                      <a:avLst/>
                    </a:prstGeom>
                    <a:noFill/>
                    <a:ln w="28575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58479" name="Line 111"/>
                    <p:cNvSpPr>
                      <a:spLocks noChangeShapeType="1"/>
                    </p:cNvSpPr>
                    <p:nvPr/>
                  </p:nvSpPr>
                  <p:spPr bwMode="hidden">
                    <a:xfrm rot="-5400000">
                      <a:off x="720" y="960"/>
                      <a:ext cx="0" cy="672"/>
                    </a:xfrm>
                    <a:prstGeom prst="line">
                      <a:avLst/>
                    </a:prstGeom>
                    <a:noFill/>
                    <a:ln w="28575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58480" name="Line 112"/>
                    <p:cNvSpPr>
                      <a:spLocks noChangeShapeType="1"/>
                    </p:cNvSpPr>
                    <p:nvPr/>
                  </p:nvSpPr>
                  <p:spPr bwMode="hidden">
                    <a:xfrm rot="-5400000">
                      <a:off x="1632" y="960"/>
                      <a:ext cx="0" cy="672"/>
                    </a:xfrm>
                    <a:prstGeom prst="line">
                      <a:avLst/>
                    </a:prstGeom>
                    <a:noFill/>
                    <a:ln w="28575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58481" name="Line 113"/>
                    <p:cNvSpPr>
                      <a:spLocks noChangeShapeType="1"/>
                    </p:cNvSpPr>
                    <p:nvPr/>
                  </p:nvSpPr>
                  <p:spPr bwMode="hidden">
                    <a:xfrm rot="-5400000">
                      <a:off x="1632" y="1824"/>
                      <a:ext cx="0" cy="672"/>
                    </a:xfrm>
                    <a:prstGeom prst="line">
                      <a:avLst/>
                    </a:prstGeom>
                    <a:noFill/>
                    <a:ln w="28575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58482" name="Line 114"/>
                    <p:cNvSpPr>
                      <a:spLocks noChangeShapeType="1"/>
                    </p:cNvSpPr>
                    <p:nvPr/>
                  </p:nvSpPr>
                  <p:spPr bwMode="hidden">
                    <a:xfrm rot="-5400000">
                      <a:off x="720" y="1824"/>
                      <a:ext cx="0" cy="672"/>
                    </a:xfrm>
                    <a:prstGeom prst="line">
                      <a:avLst/>
                    </a:prstGeom>
                    <a:noFill/>
                    <a:ln w="28575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</p:grpSp>
              <p:grpSp>
                <p:nvGrpSpPr>
                  <p:cNvPr id="58483" name="Group 115"/>
                  <p:cNvGrpSpPr>
                    <a:grpSpLocks/>
                  </p:cNvGrpSpPr>
                  <p:nvPr/>
                </p:nvGrpSpPr>
                <p:grpSpPr bwMode="auto">
                  <a:xfrm>
                    <a:off x="2619" y="3209"/>
                    <a:ext cx="975" cy="947"/>
                    <a:chOff x="288" y="528"/>
                    <a:chExt cx="1680" cy="1632"/>
                  </a:xfrm>
                </p:grpSpPr>
                <p:sp>
                  <p:nvSpPr>
                    <p:cNvPr id="58484" name="Line 116"/>
                    <p:cNvSpPr>
                      <a:spLocks noChangeShapeType="1"/>
                    </p:cNvSpPr>
                    <p:nvPr/>
                  </p:nvSpPr>
                  <p:spPr bwMode="hidden">
                    <a:xfrm>
                      <a:off x="288" y="528"/>
                      <a:ext cx="0" cy="672"/>
                    </a:xfrm>
                    <a:prstGeom prst="line">
                      <a:avLst/>
                    </a:prstGeom>
                    <a:noFill/>
                    <a:ln w="28575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58485" name="Line 117"/>
                    <p:cNvSpPr>
                      <a:spLocks noChangeShapeType="1"/>
                    </p:cNvSpPr>
                    <p:nvPr/>
                  </p:nvSpPr>
                  <p:spPr bwMode="hidden">
                    <a:xfrm>
                      <a:off x="1152" y="528"/>
                      <a:ext cx="0" cy="672"/>
                    </a:xfrm>
                    <a:prstGeom prst="line">
                      <a:avLst/>
                    </a:prstGeom>
                    <a:noFill/>
                    <a:ln w="28575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58486" name="Line 118"/>
                    <p:cNvSpPr>
                      <a:spLocks noChangeShapeType="1"/>
                    </p:cNvSpPr>
                    <p:nvPr/>
                  </p:nvSpPr>
                  <p:spPr bwMode="hidden">
                    <a:xfrm>
                      <a:off x="1152" y="1392"/>
                      <a:ext cx="0" cy="672"/>
                    </a:xfrm>
                    <a:prstGeom prst="line">
                      <a:avLst/>
                    </a:prstGeom>
                    <a:noFill/>
                    <a:ln w="28575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58487" name="Line 119"/>
                    <p:cNvSpPr>
                      <a:spLocks noChangeShapeType="1"/>
                    </p:cNvSpPr>
                    <p:nvPr/>
                  </p:nvSpPr>
                  <p:spPr bwMode="hidden">
                    <a:xfrm>
                      <a:off x="288" y="1392"/>
                      <a:ext cx="0" cy="672"/>
                    </a:xfrm>
                    <a:prstGeom prst="line">
                      <a:avLst/>
                    </a:prstGeom>
                    <a:noFill/>
                    <a:ln w="28575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58488" name="Line 120"/>
                    <p:cNvSpPr>
                      <a:spLocks noChangeShapeType="1"/>
                    </p:cNvSpPr>
                    <p:nvPr/>
                  </p:nvSpPr>
                  <p:spPr bwMode="hidden">
                    <a:xfrm rot="-5400000">
                      <a:off x="720" y="960"/>
                      <a:ext cx="0" cy="672"/>
                    </a:xfrm>
                    <a:prstGeom prst="line">
                      <a:avLst/>
                    </a:prstGeom>
                    <a:noFill/>
                    <a:ln w="28575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58489" name="Line 121"/>
                    <p:cNvSpPr>
                      <a:spLocks noChangeShapeType="1"/>
                    </p:cNvSpPr>
                    <p:nvPr/>
                  </p:nvSpPr>
                  <p:spPr bwMode="hidden">
                    <a:xfrm rot="-5400000">
                      <a:off x="1632" y="960"/>
                      <a:ext cx="0" cy="672"/>
                    </a:xfrm>
                    <a:prstGeom prst="line">
                      <a:avLst/>
                    </a:prstGeom>
                    <a:noFill/>
                    <a:ln w="28575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58490" name="Line 122"/>
                    <p:cNvSpPr>
                      <a:spLocks noChangeShapeType="1"/>
                    </p:cNvSpPr>
                    <p:nvPr/>
                  </p:nvSpPr>
                  <p:spPr bwMode="hidden">
                    <a:xfrm rot="-5400000">
                      <a:off x="1632" y="1824"/>
                      <a:ext cx="0" cy="672"/>
                    </a:xfrm>
                    <a:prstGeom prst="line">
                      <a:avLst/>
                    </a:prstGeom>
                    <a:noFill/>
                    <a:ln w="28575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58491" name="Line 123"/>
                    <p:cNvSpPr>
                      <a:spLocks noChangeShapeType="1"/>
                    </p:cNvSpPr>
                    <p:nvPr/>
                  </p:nvSpPr>
                  <p:spPr bwMode="hidden">
                    <a:xfrm rot="-5400000">
                      <a:off x="720" y="1824"/>
                      <a:ext cx="0" cy="672"/>
                    </a:xfrm>
                    <a:prstGeom prst="line">
                      <a:avLst/>
                    </a:prstGeom>
                    <a:noFill/>
                    <a:ln w="28575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</p:grpSp>
            </p:grpSp>
            <p:grpSp>
              <p:nvGrpSpPr>
                <p:cNvPr id="58492" name="Group 124"/>
                <p:cNvGrpSpPr>
                  <a:grpSpLocks/>
                </p:cNvGrpSpPr>
                <p:nvPr userDrawn="1"/>
              </p:nvGrpSpPr>
              <p:grpSpPr bwMode="auto">
                <a:xfrm>
                  <a:off x="3687" y="144"/>
                  <a:ext cx="975" cy="4012"/>
                  <a:chOff x="3687" y="144"/>
                  <a:chExt cx="975" cy="4012"/>
                </a:xfrm>
              </p:grpSpPr>
              <p:grpSp>
                <p:nvGrpSpPr>
                  <p:cNvPr id="58493" name="Group 125"/>
                  <p:cNvGrpSpPr>
                    <a:grpSpLocks/>
                  </p:cNvGrpSpPr>
                  <p:nvPr userDrawn="1"/>
                </p:nvGrpSpPr>
                <p:grpSpPr bwMode="auto">
                  <a:xfrm>
                    <a:off x="3687" y="144"/>
                    <a:ext cx="975" cy="947"/>
                    <a:chOff x="3687" y="144"/>
                    <a:chExt cx="975" cy="947"/>
                  </a:xfrm>
                </p:grpSpPr>
                <p:sp>
                  <p:nvSpPr>
                    <p:cNvPr id="58494" name="Line 126"/>
                    <p:cNvSpPr>
                      <a:spLocks noChangeShapeType="1"/>
                    </p:cNvSpPr>
                    <p:nvPr/>
                  </p:nvSpPr>
                  <p:spPr bwMode="hidden">
                    <a:xfrm>
                      <a:off x="3687" y="144"/>
                      <a:ext cx="0" cy="390"/>
                    </a:xfrm>
                    <a:prstGeom prst="line">
                      <a:avLst/>
                    </a:prstGeom>
                    <a:noFill/>
                    <a:ln w="28575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58495" name="Line 127"/>
                    <p:cNvSpPr>
                      <a:spLocks noChangeShapeType="1"/>
                    </p:cNvSpPr>
                    <p:nvPr/>
                  </p:nvSpPr>
                  <p:spPr bwMode="hidden">
                    <a:xfrm>
                      <a:off x="4188" y="144"/>
                      <a:ext cx="0" cy="390"/>
                    </a:xfrm>
                    <a:prstGeom prst="line">
                      <a:avLst/>
                    </a:prstGeom>
                    <a:noFill/>
                    <a:ln w="28575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58496" name="Line 128"/>
                    <p:cNvSpPr>
                      <a:spLocks noChangeShapeType="1"/>
                    </p:cNvSpPr>
                    <p:nvPr/>
                  </p:nvSpPr>
                  <p:spPr bwMode="hidden">
                    <a:xfrm>
                      <a:off x="4188" y="645"/>
                      <a:ext cx="0" cy="390"/>
                    </a:xfrm>
                    <a:prstGeom prst="line">
                      <a:avLst/>
                    </a:prstGeom>
                    <a:noFill/>
                    <a:ln w="28575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58497" name="Line 129"/>
                    <p:cNvSpPr>
                      <a:spLocks noChangeShapeType="1"/>
                    </p:cNvSpPr>
                    <p:nvPr/>
                  </p:nvSpPr>
                  <p:spPr bwMode="hidden">
                    <a:xfrm>
                      <a:off x="3687" y="645"/>
                      <a:ext cx="0" cy="390"/>
                    </a:xfrm>
                    <a:prstGeom prst="line">
                      <a:avLst/>
                    </a:prstGeom>
                    <a:noFill/>
                    <a:ln w="28575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58498" name="Line 130"/>
                    <p:cNvSpPr>
                      <a:spLocks noChangeShapeType="1"/>
                    </p:cNvSpPr>
                    <p:nvPr/>
                  </p:nvSpPr>
                  <p:spPr bwMode="hidden">
                    <a:xfrm rot="-5400000">
                      <a:off x="3938" y="395"/>
                      <a:ext cx="0" cy="390"/>
                    </a:xfrm>
                    <a:prstGeom prst="line">
                      <a:avLst/>
                    </a:prstGeom>
                    <a:noFill/>
                    <a:ln w="28575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58499" name="Line 131"/>
                    <p:cNvSpPr>
                      <a:spLocks noChangeShapeType="1"/>
                    </p:cNvSpPr>
                    <p:nvPr/>
                  </p:nvSpPr>
                  <p:spPr bwMode="hidden">
                    <a:xfrm rot="-5400000">
                      <a:off x="4467" y="395"/>
                      <a:ext cx="0" cy="390"/>
                    </a:xfrm>
                    <a:prstGeom prst="line">
                      <a:avLst/>
                    </a:prstGeom>
                    <a:noFill/>
                    <a:ln w="28575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58500" name="Line 132"/>
                    <p:cNvSpPr>
                      <a:spLocks noChangeShapeType="1"/>
                    </p:cNvSpPr>
                    <p:nvPr/>
                  </p:nvSpPr>
                  <p:spPr bwMode="hidden">
                    <a:xfrm rot="-5400000">
                      <a:off x="4467" y="896"/>
                      <a:ext cx="0" cy="390"/>
                    </a:xfrm>
                    <a:prstGeom prst="line">
                      <a:avLst/>
                    </a:prstGeom>
                    <a:noFill/>
                    <a:ln w="28575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58501" name="Line 133"/>
                    <p:cNvSpPr>
                      <a:spLocks noChangeShapeType="1"/>
                    </p:cNvSpPr>
                    <p:nvPr/>
                  </p:nvSpPr>
                  <p:spPr bwMode="hidden">
                    <a:xfrm rot="-5400000">
                      <a:off x="3938" y="896"/>
                      <a:ext cx="0" cy="390"/>
                    </a:xfrm>
                    <a:prstGeom prst="line">
                      <a:avLst/>
                    </a:prstGeom>
                    <a:noFill/>
                    <a:ln w="28575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</p:grpSp>
              <p:grpSp>
                <p:nvGrpSpPr>
                  <p:cNvPr id="58502" name="Group 134"/>
                  <p:cNvGrpSpPr>
                    <a:grpSpLocks/>
                  </p:cNvGrpSpPr>
                  <p:nvPr/>
                </p:nvGrpSpPr>
                <p:grpSpPr bwMode="auto">
                  <a:xfrm>
                    <a:off x="3687" y="1166"/>
                    <a:ext cx="975" cy="947"/>
                    <a:chOff x="288" y="528"/>
                    <a:chExt cx="1680" cy="1632"/>
                  </a:xfrm>
                </p:grpSpPr>
                <p:sp>
                  <p:nvSpPr>
                    <p:cNvPr id="58503" name="Line 135"/>
                    <p:cNvSpPr>
                      <a:spLocks noChangeShapeType="1"/>
                    </p:cNvSpPr>
                    <p:nvPr/>
                  </p:nvSpPr>
                  <p:spPr bwMode="hidden">
                    <a:xfrm>
                      <a:off x="288" y="528"/>
                      <a:ext cx="0" cy="672"/>
                    </a:xfrm>
                    <a:prstGeom prst="line">
                      <a:avLst/>
                    </a:prstGeom>
                    <a:noFill/>
                    <a:ln w="28575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58504" name="Line 136"/>
                    <p:cNvSpPr>
                      <a:spLocks noChangeShapeType="1"/>
                    </p:cNvSpPr>
                    <p:nvPr/>
                  </p:nvSpPr>
                  <p:spPr bwMode="hidden">
                    <a:xfrm>
                      <a:off x="1152" y="528"/>
                      <a:ext cx="0" cy="672"/>
                    </a:xfrm>
                    <a:prstGeom prst="line">
                      <a:avLst/>
                    </a:prstGeom>
                    <a:noFill/>
                    <a:ln w="28575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58505" name="Line 137"/>
                    <p:cNvSpPr>
                      <a:spLocks noChangeShapeType="1"/>
                    </p:cNvSpPr>
                    <p:nvPr/>
                  </p:nvSpPr>
                  <p:spPr bwMode="hidden">
                    <a:xfrm>
                      <a:off x="1152" y="1392"/>
                      <a:ext cx="0" cy="672"/>
                    </a:xfrm>
                    <a:prstGeom prst="line">
                      <a:avLst/>
                    </a:prstGeom>
                    <a:noFill/>
                    <a:ln w="28575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58506" name="Line 138"/>
                    <p:cNvSpPr>
                      <a:spLocks noChangeShapeType="1"/>
                    </p:cNvSpPr>
                    <p:nvPr/>
                  </p:nvSpPr>
                  <p:spPr bwMode="hidden">
                    <a:xfrm>
                      <a:off x="288" y="1392"/>
                      <a:ext cx="0" cy="672"/>
                    </a:xfrm>
                    <a:prstGeom prst="line">
                      <a:avLst/>
                    </a:prstGeom>
                    <a:noFill/>
                    <a:ln w="28575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58507" name="Line 139"/>
                    <p:cNvSpPr>
                      <a:spLocks noChangeShapeType="1"/>
                    </p:cNvSpPr>
                    <p:nvPr/>
                  </p:nvSpPr>
                  <p:spPr bwMode="hidden">
                    <a:xfrm rot="-5400000">
                      <a:off x="720" y="960"/>
                      <a:ext cx="0" cy="672"/>
                    </a:xfrm>
                    <a:prstGeom prst="line">
                      <a:avLst/>
                    </a:prstGeom>
                    <a:noFill/>
                    <a:ln w="28575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58508" name="Line 140"/>
                    <p:cNvSpPr>
                      <a:spLocks noChangeShapeType="1"/>
                    </p:cNvSpPr>
                    <p:nvPr/>
                  </p:nvSpPr>
                  <p:spPr bwMode="hidden">
                    <a:xfrm rot="-5400000">
                      <a:off x="1632" y="960"/>
                      <a:ext cx="0" cy="672"/>
                    </a:xfrm>
                    <a:prstGeom prst="line">
                      <a:avLst/>
                    </a:prstGeom>
                    <a:noFill/>
                    <a:ln w="28575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58509" name="Line 141"/>
                    <p:cNvSpPr>
                      <a:spLocks noChangeShapeType="1"/>
                    </p:cNvSpPr>
                    <p:nvPr/>
                  </p:nvSpPr>
                  <p:spPr bwMode="hidden">
                    <a:xfrm rot="-5400000">
                      <a:off x="1632" y="1824"/>
                      <a:ext cx="0" cy="672"/>
                    </a:xfrm>
                    <a:prstGeom prst="line">
                      <a:avLst/>
                    </a:prstGeom>
                    <a:noFill/>
                    <a:ln w="28575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58510" name="Line 142"/>
                    <p:cNvSpPr>
                      <a:spLocks noChangeShapeType="1"/>
                    </p:cNvSpPr>
                    <p:nvPr/>
                  </p:nvSpPr>
                  <p:spPr bwMode="hidden">
                    <a:xfrm rot="-5400000">
                      <a:off x="720" y="1824"/>
                      <a:ext cx="0" cy="672"/>
                    </a:xfrm>
                    <a:prstGeom prst="line">
                      <a:avLst/>
                    </a:prstGeom>
                    <a:noFill/>
                    <a:ln w="28575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</p:grpSp>
              <p:grpSp>
                <p:nvGrpSpPr>
                  <p:cNvPr id="58511" name="Group 143"/>
                  <p:cNvGrpSpPr>
                    <a:grpSpLocks/>
                  </p:cNvGrpSpPr>
                  <p:nvPr/>
                </p:nvGrpSpPr>
                <p:grpSpPr bwMode="auto">
                  <a:xfrm>
                    <a:off x="3687" y="2187"/>
                    <a:ext cx="975" cy="947"/>
                    <a:chOff x="288" y="528"/>
                    <a:chExt cx="1680" cy="1632"/>
                  </a:xfrm>
                </p:grpSpPr>
                <p:sp>
                  <p:nvSpPr>
                    <p:cNvPr id="58512" name="Line 144"/>
                    <p:cNvSpPr>
                      <a:spLocks noChangeShapeType="1"/>
                    </p:cNvSpPr>
                    <p:nvPr/>
                  </p:nvSpPr>
                  <p:spPr bwMode="hidden">
                    <a:xfrm>
                      <a:off x="288" y="528"/>
                      <a:ext cx="0" cy="672"/>
                    </a:xfrm>
                    <a:prstGeom prst="line">
                      <a:avLst/>
                    </a:prstGeom>
                    <a:noFill/>
                    <a:ln w="28575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58513" name="Line 145"/>
                    <p:cNvSpPr>
                      <a:spLocks noChangeShapeType="1"/>
                    </p:cNvSpPr>
                    <p:nvPr/>
                  </p:nvSpPr>
                  <p:spPr bwMode="hidden">
                    <a:xfrm>
                      <a:off x="1152" y="528"/>
                      <a:ext cx="0" cy="672"/>
                    </a:xfrm>
                    <a:prstGeom prst="line">
                      <a:avLst/>
                    </a:prstGeom>
                    <a:noFill/>
                    <a:ln w="28575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58514" name="Line 146"/>
                    <p:cNvSpPr>
                      <a:spLocks noChangeShapeType="1"/>
                    </p:cNvSpPr>
                    <p:nvPr/>
                  </p:nvSpPr>
                  <p:spPr bwMode="hidden">
                    <a:xfrm>
                      <a:off x="1152" y="1392"/>
                      <a:ext cx="0" cy="672"/>
                    </a:xfrm>
                    <a:prstGeom prst="line">
                      <a:avLst/>
                    </a:prstGeom>
                    <a:noFill/>
                    <a:ln w="28575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58515" name="Line 147"/>
                    <p:cNvSpPr>
                      <a:spLocks noChangeShapeType="1"/>
                    </p:cNvSpPr>
                    <p:nvPr/>
                  </p:nvSpPr>
                  <p:spPr bwMode="hidden">
                    <a:xfrm>
                      <a:off x="288" y="1392"/>
                      <a:ext cx="0" cy="672"/>
                    </a:xfrm>
                    <a:prstGeom prst="line">
                      <a:avLst/>
                    </a:prstGeom>
                    <a:noFill/>
                    <a:ln w="28575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58516" name="Line 148"/>
                    <p:cNvSpPr>
                      <a:spLocks noChangeShapeType="1"/>
                    </p:cNvSpPr>
                    <p:nvPr/>
                  </p:nvSpPr>
                  <p:spPr bwMode="hidden">
                    <a:xfrm rot="-5400000">
                      <a:off x="720" y="960"/>
                      <a:ext cx="0" cy="672"/>
                    </a:xfrm>
                    <a:prstGeom prst="line">
                      <a:avLst/>
                    </a:prstGeom>
                    <a:noFill/>
                    <a:ln w="28575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58517" name="Line 149"/>
                    <p:cNvSpPr>
                      <a:spLocks noChangeShapeType="1"/>
                    </p:cNvSpPr>
                    <p:nvPr/>
                  </p:nvSpPr>
                  <p:spPr bwMode="hidden">
                    <a:xfrm rot="-5400000">
                      <a:off x="1632" y="960"/>
                      <a:ext cx="0" cy="672"/>
                    </a:xfrm>
                    <a:prstGeom prst="line">
                      <a:avLst/>
                    </a:prstGeom>
                    <a:noFill/>
                    <a:ln w="28575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58518" name="Line 150"/>
                    <p:cNvSpPr>
                      <a:spLocks noChangeShapeType="1"/>
                    </p:cNvSpPr>
                    <p:nvPr/>
                  </p:nvSpPr>
                  <p:spPr bwMode="hidden">
                    <a:xfrm rot="-5400000">
                      <a:off x="1632" y="1824"/>
                      <a:ext cx="0" cy="672"/>
                    </a:xfrm>
                    <a:prstGeom prst="line">
                      <a:avLst/>
                    </a:prstGeom>
                    <a:noFill/>
                    <a:ln w="28575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58519" name="Line 151"/>
                    <p:cNvSpPr>
                      <a:spLocks noChangeShapeType="1"/>
                    </p:cNvSpPr>
                    <p:nvPr/>
                  </p:nvSpPr>
                  <p:spPr bwMode="hidden">
                    <a:xfrm rot="-5400000">
                      <a:off x="720" y="1824"/>
                      <a:ext cx="0" cy="672"/>
                    </a:xfrm>
                    <a:prstGeom prst="line">
                      <a:avLst/>
                    </a:prstGeom>
                    <a:noFill/>
                    <a:ln w="28575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</p:grpSp>
              <p:grpSp>
                <p:nvGrpSpPr>
                  <p:cNvPr id="58520" name="Group 152"/>
                  <p:cNvGrpSpPr>
                    <a:grpSpLocks/>
                  </p:cNvGrpSpPr>
                  <p:nvPr/>
                </p:nvGrpSpPr>
                <p:grpSpPr bwMode="auto">
                  <a:xfrm>
                    <a:off x="3687" y="3209"/>
                    <a:ext cx="975" cy="947"/>
                    <a:chOff x="288" y="528"/>
                    <a:chExt cx="1680" cy="1632"/>
                  </a:xfrm>
                </p:grpSpPr>
                <p:sp>
                  <p:nvSpPr>
                    <p:cNvPr id="58521" name="Line 153"/>
                    <p:cNvSpPr>
                      <a:spLocks noChangeShapeType="1"/>
                    </p:cNvSpPr>
                    <p:nvPr/>
                  </p:nvSpPr>
                  <p:spPr bwMode="hidden">
                    <a:xfrm>
                      <a:off x="288" y="528"/>
                      <a:ext cx="0" cy="672"/>
                    </a:xfrm>
                    <a:prstGeom prst="line">
                      <a:avLst/>
                    </a:prstGeom>
                    <a:noFill/>
                    <a:ln w="28575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58522" name="Line 154"/>
                    <p:cNvSpPr>
                      <a:spLocks noChangeShapeType="1"/>
                    </p:cNvSpPr>
                    <p:nvPr/>
                  </p:nvSpPr>
                  <p:spPr bwMode="hidden">
                    <a:xfrm>
                      <a:off x="1152" y="528"/>
                      <a:ext cx="0" cy="672"/>
                    </a:xfrm>
                    <a:prstGeom prst="line">
                      <a:avLst/>
                    </a:prstGeom>
                    <a:noFill/>
                    <a:ln w="28575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58523" name="Line 155"/>
                    <p:cNvSpPr>
                      <a:spLocks noChangeShapeType="1"/>
                    </p:cNvSpPr>
                    <p:nvPr/>
                  </p:nvSpPr>
                  <p:spPr bwMode="hidden">
                    <a:xfrm>
                      <a:off x="1152" y="1392"/>
                      <a:ext cx="0" cy="672"/>
                    </a:xfrm>
                    <a:prstGeom prst="line">
                      <a:avLst/>
                    </a:prstGeom>
                    <a:noFill/>
                    <a:ln w="28575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58524" name="Line 156"/>
                    <p:cNvSpPr>
                      <a:spLocks noChangeShapeType="1"/>
                    </p:cNvSpPr>
                    <p:nvPr/>
                  </p:nvSpPr>
                  <p:spPr bwMode="hidden">
                    <a:xfrm>
                      <a:off x="288" y="1392"/>
                      <a:ext cx="0" cy="672"/>
                    </a:xfrm>
                    <a:prstGeom prst="line">
                      <a:avLst/>
                    </a:prstGeom>
                    <a:noFill/>
                    <a:ln w="28575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58525" name="Line 157"/>
                    <p:cNvSpPr>
                      <a:spLocks noChangeShapeType="1"/>
                    </p:cNvSpPr>
                    <p:nvPr/>
                  </p:nvSpPr>
                  <p:spPr bwMode="hidden">
                    <a:xfrm rot="-5400000">
                      <a:off x="720" y="960"/>
                      <a:ext cx="0" cy="672"/>
                    </a:xfrm>
                    <a:prstGeom prst="line">
                      <a:avLst/>
                    </a:prstGeom>
                    <a:noFill/>
                    <a:ln w="28575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58526" name="Line 158"/>
                    <p:cNvSpPr>
                      <a:spLocks noChangeShapeType="1"/>
                    </p:cNvSpPr>
                    <p:nvPr/>
                  </p:nvSpPr>
                  <p:spPr bwMode="hidden">
                    <a:xfrm rot="-5400000">
                      <a:off x="1632" y="960"/>
                      <a:ext cx="0" cy="672"/>
                    </a:xfrm>
                    <a:prstGeom prst="line">
                      <a:avLst/>
                    </a:prstGeom>
                    <a:noFill/>
                    <a:ln w="28575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58527" name="Line 159"/>
                    <p:cNvSpPr>
                      <a:spLocks noChangeShapeType="1"/>
                    </p:cNvSpPr>
                    <p:nvPr/>
                  </p:nvSpPr>
                  <p:spPr bwMode="hidden">
                    <a:xfrm rot="-5400000">
                      <a:off x="1632" y="1824"/>
                      <a:ext cx="0" cy="672"/>
                    </a:xfrm>
                    <a:prstGeom prst="line">
                      <a:avLst/>
                    </a:prstGeom>
                    <a:noFill/>
                    <a:ln w="28575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58528" name="Line 160"/>
                    <p:cNvSpPr>
                      <a:spLocks noChangeShapeType="1"/>
                    </p:cNvSpPr>
                    <p:nvPr/>
                  </p:nvSpPr>
                  <p:spPr bwMode="hidden">
                    <a:xfrm rot="-5400000">
                      <a:off x="720" y="1824"/>
                      <a:ext cx="0" cy="672"/>
                    </a:xfrm>
                    <a:prstGeom prst="line">
                      <a:avLst/>
                    </a:prstGeom>
                    <a:noFill/>
                    <a:ln w="28575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</p:grpSp>
            </p:grpSp>
            <p:grpSp>
              <p:nvGrpSpPr>
                <p:cNvPr id="58529" name="Group 161"/>
                <p:cNvGrpSpPr>
                  <a:grpSpLocks/>
                </p:cNvGrpSpPr>
                <p:nvPr userDrawn="1"/>
              </p:nvGrpSpPr>
              <p:grpSpPr bwMode="auto">
                <a:xfrm>
                  <a:off x="4755" y="144"/>
                  <a:ext cx="975" cy="4012"/>
                  <a:chOff x="4755" y="144"/>
                  <a:chExt cx="975" cy="4012"/>
                </a:xfrm>
              </p:grpSpPr>
              <p:grpSp>
                <p:nvGrpSpPr>
                  <p:cNvPr id="58530" name="Group 162"/>
                  <p:cNvGrpSpPr>
                    <a:grpSpLocks/>
                  </p:cNvGrpSpPr>
                  <p:nvPr userDrawn="1"/>
                </p:nvGrpSpPr>
                <p:grpSpPr bwMode="auto">
                  <a:xfrm>
                    <a:off x="4755" y="144"/>
                    <a:ext cx="975" cy="947"/>
                    <a:chOff x="4755" y="144"/>
                    <a:chExt cx="975" cy="947"/>
                  </a:xfrm>
                </p:grpSpPr>
                <p:sp>
                  <p:nvSpPr>
                    <p:cNvPr id="58531" name="Line 163"/>
                    <p:cNvSpPr>
                      <a:spLocks noChangeShapeType="1"/>
                    </p:cNvSpPr>
                    <p:nvPr/>
                  </p:nvSpPr>
                  <p:spPr bwMode="hidden">
                    <a:xfrm>
                      <a:off x="4755" y="144"/>
                      <a:ext cx="0" cy="390"/>
                    </a:xfrm>
                    <a:prstGeom prst="line">
                      <a:avLst/>
                    </a:prstGeom>
                    <a:noFill/>
                    <a:ln w="28575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58532" name="Line 164"/>
                    <p:cNvSpPr>
                      <a:spLocks noChangeShapeType="1"/>
                    </p:cNvSpPr>
                    <p:nvPr/>
                  </p:nvSpPr>
                  <p:spPr bwMode="hidden">
                    <a:xfrm>
                      <a:off x="5256" y="144"/>
                      <a:ext cx="0" cy="390"/>
                    </a:xfrm>
                    <a:prstGeom prst="line">
                      <a:avLst/>
                    </a:prstGeom>
                    <a:noFill/>
                    <a:ln w="28575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58533" name="Line 165"/>
                    <p:cNvSpPr>
                      <a:spLocks noChangeShapeType="1"/>
                    </p:cNvSpPr>
                    <p:nvPr/>
                  </p:nvSpPr>
                  <p:spPr bwMode="hidden">
                    <a:xfrm>
                      <a:off x="5256" y="645"/>
                      <a:ext cx="0" cy="390"/>
                    </a:xfrm>
                    <a:prstGeom prst="line">
                      <a:avLst/>
                    </a:prstGeom>
                    <a:noFill/>
                    <a:ln w="28575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58534" name="Line 166"/>
                    <p:cNvSpPr>
                      <a:spLocks noChangeShapeType="1"/>
                    </p:cNvSpPr>
                    <p:nvPr/>
                  </p:nvSpPr>
                  <p:spPr bwMode="hidden">
                    <a:xfrm>
                      <a:off x="4755" y="645"/>
                      <a:ext cx="0" cy="390"/>
                    </a:xfrm>
                    <a:prstGeom prst="line">
                      <a:avLst/>
                    </a:prstGeom>
                    <a:noFill/>
                    <a:ln w="28575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58535" name="Line 167"/>
                    <p:cNvSpPr>
                      <a:spLocks noChangeShapeType="1"/>
                    </p:cNvSpPr>
                    <p:nvPr/>
                  </p:nvSpPr>
                  <p:spPr bwMode="hidden">
                    <a:xfrm rot="-5400000">
                      <a:off x="5006" y="395"/>
                      <a:ext cx="0" cy="390"/>
                    </a:xfrm>
                    <a:prstGeom prst="line">
                      <a:avLst/>
                    </a:prstGeom>
                    <a:noFill/>
                    <a:ln w="28575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58536" name="Line 168"/>
                    <p:cNvSpPr>
                      <a:spLocks noChangeShapeType="1"/>
                    </p:cNvSpPr>
                    <p:nvPr/>
                  </p:nvSpPr>
                  <p:spPr bwMode="hidden">
                    <a:xfrm rot="-5400000">
                      <a:off x="5535" y="395"/>
                      <a:ext cx="0" cy="390"/>
                    </a:xfrm>
                    <a:prstGeom prst="line">
                      <a:avLst/>
                    </a:prstGeom>
                    <a:noFill/>
                    <a:ln w="28575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58537" name="Line 169"/>
                    <p:cNvSpPr>
                      <a:spLocks noChangeShapeType="1"/>
                    </p:cNvSpPr>
                    <p:nvPr/>
                  </p:nvSpPr>
                  <p:spPr bwMode="hidden">
                    <a:xfrm rot="-5400000">
                      <a:off x="5535" y="896"/>
                      <a:ext cx="0" cy="390"/>
                    </a:xfrm>
                    <a:prstGeom prst="line">
                      <a:avLst/>
                    </a:prstGeom>
                    <a:noFill/>
                    <a:ln w="28575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58538" name="Line 170"/>
                    <p:cNvSpPr>
                      <a:spLocks noChangeShapeType="1"/>
                    </p:cNvSpPr>
                    <p:nvPr/>
                  </p:nvSpPr>
                  <p:spPr bwMode="hidden">
                    <a:xfrm rot="-5400000">
                      <a:off x="5006" y="896"/>
                      <a:ext cx="0" cy="390"/>
                    </a:xfrm>
                    <a:prstGeom prst="line">
                      <a:avLst/>
                    </a:prstGeom>
                    <a:noFill/>
                    <a:ln w="28575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</p:grpSp>
              <p:grpSp>
                <p:nvGrpSpPr>
                  <p:cNvPr id="58539" name="Group 171"/>
                  <p:cNvGrpSpPr>
                    <a:grpSpLocks/>
                  </p:cNvGrpSpPr>
                  <p:nvPr/>
                </p:nvGrpSpPr>
                <p:grpSpPr bwMode="auto">
                  <a:xfrm>
                    <a:off x="4755" y="1166"/>
                    <a:ext cx="975" cy="947"/>
                    <a:chOff x="288" y="528"/>
                    <a:chExt cx="1680" cy="1632"/>
                  </a:xfrm>
                </p:grpSpPr>
                <p:sp>
                  <p:nvSpPr>
                    <p:cNvPr id="58540" name="Line 172"/>
                    <p:cNvSpPr>
                      <a:spLocks noChangeShapeType="1"/>
                    </p:cNvSpPr>
                    <p:nvPr/>
                  </p:nvSpPr>
                  <p:spPr bwMode="hidden">
                    <a:xfrm>
                      <a:off x="288" y="528"/>
                      <a:ext cx="0" cy="672"/>
                    </a:xfrm>
                    <a:prstGeom prst="line">
                      <a:avLst/>
                    </a:prstGeom>
                    <a:noFill/>
                    <a:ln w="28575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58541" name="Line 173"/>
                    <p:cNvSpPr>
                      <a:spLocks noChangeShapeType="1"/>
                    </p:cNvSpPr>
                    <p:nvPr/>
                  </p:nvSpPr>
                  <p:spPr bwMode="hidden">
                    <a:xfrm>
                      <a:off x="1152" y="528"/>
                      <a:ext cx="0" cy="672"/>
                    </a:xfrm>
                    <a:prstGeom prst="line">
                      <a:avLst/>
                    </a:prstGeom>
                    <a:noFill/>
                    <a:ln w="28575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58542" name="Line 174"/>
                    <p:cNvSpPr>
                      <a:spLocks noChangeShapeType="1"/>
                    </p:cNvSpPr>
                    <p:nvPr/>
                  </p:nvSpPr>
                  <p:spPr bwMode="hidden">
                    <a:xfrm>
                      <a:off x="1152" y="1392"/>
                      <a:ext cx="0" cy="672"/>
                    </a:xfrm>
                    <a:prstGeom prst="line">
                      <a:avLst/>
                    </a:prstGeom>
                    <a:noFill/>
                    <a:ln w="28575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58543" name="Line 175"/>
                    <p:cNvSpPr>
                      <a:spLocks noChangeShapeType="1"/>
                    </p:cNvSpPr>
                    <p:nvPr/>
                  </p:nvSpPr>
                  <p:spPr bwMode="hidden">
                    <a:xfrm>
                      <a:off x="288" y="1392"/>
                      <a:ext cx="0" cy="672"/>
                    </a:xfrm>
                    <a:prstGeom prst="line">
                      <a:avLst/>
                    </a:prstGeom>
                    <a:noFill/>
                    <a:ln w="28575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58544" name="Line 176"/>
                    <p:cNvSpPr>
                      <a:spLocks noChangeShapeType="1"/>
                    </p:cNvSpPr>
                    <p:nvPr/>
                  </p:nvSpPr>
                  <p:spPr bwMode="hidden">
                    <a:xfrm rot="-5400000">
                      <a:off x="720" y="960"/>
                      <a:ext cx="0" cy="672"/>
                    </a:xfrm>
                    <a:prstGeom prst="line">
                      <a:avLst/>
                    </a:prstGeom>
                    <a:noFill/>
                    <a:ln w="28575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58545" name="Line 177"/>
                    <p:cNvSpPr>
                      <a:spLocks noChangeShapeType="1"/>
                    </p:cNvSpPr>
                    <p:nvPr/>
                  </p:nvSpPr>
                  <p:spPr bwMode="hidden">
                    <a:xfrm rot="-5400000">
                      <a:off x="1632" y="960"/>
                      <a:ext cx="0" cy="672"/>
                    </a:xfrm>
                    <a:prstGeom prst="line">
                      <a:avLst/>
                    </a:prstGeom>
                    <a:noFill/>
                    <a:ln w="28575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58546" name="Line 178"/>
                    <p:cNvSpPr>
                      <a:spLocks noChangeShapeType="1"/>
                    </p:cNvSpPr>
                    <p:nvPr/>
                  </p:nvSpPr>
                  <p:spPr bwMode="hidden">
                    <a:xfrm rot="-5400000">
                      <a:off x="1632" y="1824"/>
                      <a:ext cx="0" cy="672"/>
                    </a:xfrm>
                    <a:prstGeom prst="line">
                      <a:avLst/>
                    </a:prstGeom>
                    <a:noFill/>
                    <a:ln w="28575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58547" name="Line 179"/>
                    <p:cNvSpPr>
                      <a:spLocks noChangeShapeType="1"/>
                    </p:cNvSpPr>
                    <p:nvPr/>
                  </p:nvSpPr>
                  <p:spPr bwMode="hidden">
                    <a:xfrm rot="-5400000">
                      <a:off x="720" y="1824"/>
                      <a:ext cx="0" cy="672"/>
                    </a:xfrm>
                    <a:prstGeom prst="line">
                      <a:avLst/>
                    </a:prstGeom>
                    <a:noFill/>
                    <a:ln w="28575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</p:grpSp>
              <p:grpSp>
                <p:nvGrpSpPr>
                  <p:cNvPr id="58548" name="Group 180"/>
                  <p:cNvGrpSpPr>
                    <a:grpSpLocks/>
                  </p:cNvGrpSpPr>
                  <p:nvPr/>
                </p:nvGrpSpPr>
                <p:grpSpPr bwMode="auto">
                  <a:xfrm>
                    <a:off x="4755" y="2187"/>
                    <a:ext cx="975" cy="947"/>
                    <a:chOff x="288" y="528"/>
                    <a:chExt cx="1680" cy="1632"/>
                  </a:xfrm>
                </p:grpSpPr>
                <p:sp>
                  <p:nvSpPr>
                    <p:cNvPr id="58549" name="Line 181"/>
                    <p:cNvSpPr>
                      <a:spLocks noChangeShapeType="1"/>
                    </p:cNvSpPr>
                    <p:nvPr/>
                  </p:nvSpPr>
                  <p:spPr bwMode="hidden">
                    <a:xfrm>
                      <a:off x="288" y="528"/>
                      <a:ext cx="0" cy="672"/>
                    </a:xfrm>
                    <a:prstGeom prst="line">
                      <a:avLst/>
                    </a:prstGeom>
                    <a:noFill/>
                    <a:ln w="28575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58550" name="Line 182"/>
                    <p:cNvSpPr>
                      <a:spLocks noChangeShapeType="1"/>
                    </p:cNvSpPr>
                    <p:nvPr/>
                  </p:nvSpPr>
                  <p:spPr bwMode="hidden">
                    <a:xfrm>
                      <a:off x="1152" y="528"/>
                      <a:ext cx="0" cy="672"/>
                    </a:xfrm>
                    <a:prstGeom prst="line">
                      <a:avLst/>
                    </a:prstGeom>
                    <a:noFill/>
                    <a:ln w="28575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58551" name="Line 183"/>
                    <p:cNvSpPr>
                      <a:spLocks noChangeShapeType="1"/>
                    </p:cNvSpPr>
                    <p:nvPr/>
                  </p:nvSpPr>
                  <p:spPr bwMode="hidden">
                    <a:xfrm>
                      <a:off x="1152" y="1392"/>
                      <a:ext cx="0" cy="672"/>
                    </a:xfrm>
                    <a:prstGeom prst="line">
                      <a:avLst/>
                    </a:prstGeom>
                    <a:noFill/>
                    <a:ln w="28575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58552" name="Line 184"/>
                    <p:cNvSpPr>
                      <a:spLocks noChangeShapeType="1"/>
                    </p:cNvSpPr>
                    <p:nvPr/>
                  </p:nvSpPr>
                  <p:spPr bwMode="hidden">
                    <a:xfrm>
                      <a:off x="288" y="1392"/>
                      <a:ext cx="0" cy="672"/>
                    </a:xfrm>
                    <a:prstGeom prst="line">
                      <a:avLst/>
                    </a:prstGeom>
                    <a:noFill/>
                    <a:ln w="28575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58553" name="Line 185"/>
                    <p:cNvSpPr>
                      <a:spLocks noChangeShapeType="1"/>
                    </p:cNvSpPr>
                    <p:nvPr/>
                  </p:nvSpPr>
                  <p:spPr bwMode="hidden">
                    <a:xfrm rot="-5400000">
                      <a:off x="720" y="960"/>
                      <a:ext cx="0" cy="672"/>
                    </a:xfrm>
                    <a:prstGeom prst="line">
                      <a:avLst/>
                    </a:prstGeom>
                    <a:noFill/>
                    <a:ln w="28575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58554" name="Line 186"/>
                    <p:cNvSpPr>
                      <a:spLocks noChangeShapeType="1"/>
                    </p:cNvSpPr>
                    <p:nvPr/>
                  </p:nvSpPr>
                  <p:spPr bwMode="hidden">
                    <a:xfrm rot="-5400000">
                      <a:off x="1632" y="960"/>
                      <a:ext cx="0" cy="672"/>
                    </a:xfrm>
                    <a:prstGeom prst="line">
                      <a:avLst/>
                    </a:prstGeom>
                    <a:noFill/>
                    <a:ln w="28575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58555" name="Line 187"/>
                    <p:cNvSpPr>
                      <a:spLocks noChangeShapeType="1"/>
                    </p:cNvSpPr>
                    <p:nvPr/>
                  </p:nvSpPr>
                  <p:spPr bwMode="hidden">
                    <a:xfrm rot="-5400000">
                      <a:off x="1632" y="1824"/>
                      <a:ext cx="0" cy="672"/>
                    </a:xfrm>
                    <a:prstGeom prst="line">
                      <a:avLst/>
                    </a:prstGeom>
                    <a:noFill/>
                    <a:ln w="28575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58556" name="Line 188"/>
                    <p:cNvSpPr>
                      <a:spLocks noChangeShapeType="1"/>
                    </p:cNvSpPr>
                    <p:nvPr/>
                  </p:nvSpPr>
                  <p:spPr bwMode="hidden">
                    <a:xfrm rot="-5400000">
                      <a:off x="720" y="1824"/>
                      <a:ext cx="0" cy="672"/>
                    </a:xfrm>
                    <a:prstGeom prst="line">
                      <a:avLst/>
                    </a:prstGeom>
                    <a:noFill/>
                    <a:ln w="28575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</p:grpSp>
              <p:grpSp>
                <p:nvGrpSpPr>
                  <p:cNvPr id="58557" name="Group 189"/>
                  <p:cNvGrpSpPr>
                    <a:grpSpLocks/>
                  </p:cNvGrpSpPr>
                  <p:nvPr/>
                </p:nvGrpSpPr>
                <p:grpSpPr bwMode="auto">
                  <a:xfrm>
                    <a:off x="4755" y="3209"/>
                    <a:ext cx="975" cy="947"/>
                    <a:chOff x="288" y="528"/>
                    <a:chExt cx="1680" cy="1632"/>
                  </a:xfrm>
                </p:grpSpPr>
                <p:sp>
                  <p:nvSpPr>
                    <p:cNvPr id="58558" name="Line 190"/>
                    <p:cNvSpPr>
                      <a:spLocks noChangeShapeType="1"/>
                    </p:cNvSpPr>
                    <p:nvPr/>
                  </p:nvSpPr>
                  <p:spPr bwMode="hidden">
                    <a:xfrm>
                      <a:off x="288" y="528"/>
                      <a:ext cx="0" cy="672"/>
                    </a:xfrm>
                    <a:prstGeom prst="line">
                      <a:avLst/>
                    </a:prstGeom>
                    <a:noFill/>
                    <a:ln w="28575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58559" name="Line 191"/>
                    <p:cNvSpPr>
                      <a:spLocks noChangeShapeType="1"/>
                    </p:cNvSpPr>
                    <p:nvPr/>
                  </p:nvSpPr>
                  <p:spPr bwMode="hidden">
                    <a:xfrm>
                      <a:off x="1152" y="528"/>
                      <a:ext cx="0" cy="672"/>
                    </a:xfrm>
                    <a:prstGeom prst="line">
                      <a:avLst/>
                    </a:prstGeom>
                    <a:noFill/>
                    <a:ln w="28575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58560" name="Line 192"/>
                    <p:cNvSpPr>
                      <a:spLocks noChangeShapeType="1"/>
                    </p:cNvSpPr>
                    <p:nvPr/>
                  </p:nvSpPr>
                  <p:spPr bwMode="hidden">
                    <a:xfrm>
                      <a:off x="1152" y="1392"/>
                      <a:ext cx="0" cy="672"/>
                    </a:xfrm>
                    <a:prstGeom prst="line">
                      <a:avLst/>
                    </a:prstGeom>
                    <a:noFill/>
                    <a:ln w="28575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58561" name="Line 193"/>
                    <p:cNvSpPr>
                      <a:spLocks noChangeShapeType="1"/>
                    </p:cNvSpPr>
                    <p:nvPr/>
                  </p:nvSpPr>
                  <p:spPr bwMode="hidden">
                    <a:xfrm>
                      <a:off x="288" y="1392"/>
                      <a:ext cx="0" cy="672"/>
                    </a:xfrm>
                    <a:prstGeom prst="line">
                      <a:avLst/>
                    </a:prstGeom>
                    <a:noFill/>
                    <a:ln w="28575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58562" name="Line 194"/>
                    <p:cNvSpPr>
                      <a:spLocks noChangeShapeType="1"/>
                    </p:cNvSpPr>
                    <p:nvPr/>
                  </p:nvSpPr>
                  <p:spPr bwMode="hidden">
                    <a:xfrm rot="-5400000">
                      <a:off x="720" y="960"/>
                      <a:ext cx="0" cy="672"/>
                    </a:xfrm>
                    <a:prstGeom prst="line">
                      <a:avLst/>
                    </a:prstGeom>
                    <a:noFill/>
                    <a:ln w="28575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58563" name="Line 195"/>
                    <p:cNvSpPr>
                      <a:spLocks noChangeShapeType="1"/>
                    </p:cNvSpPr>
                    <p:nvPr/>
                  </p:nvSpPr>
                  <p:spPr bwMode="hidden">
                    <a:xfrm rot="-5400000">
                      <a:off x="1632" y="960"/>
                      <a:ext cx="0" cy="672"/>
                    </a:xfrm>
                    <a:prstGeom prst="line">
                      <a:avLst/>
                    </a:prstGeom>
                    <a:noFill/>
                    <a:ln w="28575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58564" name="Line 196"/>
                    <p:cNvSpPr>
                      <a:spLocks noChangeShapeType="1"/>
                    </p:cNvSpPr>
                    <p:nvPr/>
                  </p:nvSpPr>
                  <p:spPr bwMode="hidden">
                    <a:xfrm rot="-5400000">
                      <a:off x="1632" y="1824"/>
                      <a:ext cx="0" cy="672"/>
                    </a:xfrm>
                    <a:prstGeom prst="line">
                      <a:avLst/>
                    </a:prstGeom>
                    <a:noFill/>
                    <a:ln w="28575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58565" name="Line 197"/>
                    <p:cNvSpPr>
                      <a:spLocks noChangeShapeType="1"/>
                    </p:cNvSpPr>
                    <p:nvPr/>
                  </p:nvSpPr>
                  <p:spPr bwMode="hidden">
                    <a:xfrm rot="-5400000">
                      <a:off x="720" y="1824"/>
                      <a:ext cx="0" cy="672"/>
                    </a:xfrm>
                    <a:prstGeom prst="line">
                      <a:avLst/>
                    </a:prstGeom>
                    <a:noFill/>
                    <a:ln w="28575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</p:grpSp>
            </p:grpSp>
          </p:grpSp>
          <p:grpSp>
            <p:nvGrpSpPr>
              <p:cNvPr id="58566" name="Group 198"/>
              <p:cNvGrpSpPr>
                <a:grpSpLocks/>
              </p:cNvGrpSpPr>
              <p:nvPr userDrawn="1"/>
            </p:nvGrpSpPr>
            <p:grpSpPr bwMode="auto">
              <a:xfrm>
                <a:off x="3" y="68"/>
                <a:ext cx="5730" cy="0"/>
                <a:chOff x="3" y="68"/>
                <a:chExt cx="5730" cy="0"/>
              </a:xfrm>
            </p:grpSpPr>
            <p:sp>
              <p:nvSpPr>
                <p:cNvPr id="58567" name="Line 199"/>
                <p:cNvSpPr>
                  <a:spLocks noChangeShapeType="1"/>
                </p:cNvSpPr>
                <p:nvPr userDrawn="1"/>
              </p:nvSpPr>
              <p:spPr bwMode="hidden">
                <a:xfrm rot="-5400000">
                  <a:off x="198" y="-127"/>
                  <a:ext cx="0" cy="390"/>
                </a:xfrm>
                <a:prstGeom prst="line">
                  <a:avLst/>
                </a:prstGeom>
                <a:noFill/>
                <a:ln w="28575">
                  <a:pattFill prst="pct25">
                    <a:fgClr>
                      <a:schemeClr val="bg2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sp>
              <p:nvSpPr>
                <p:cNvPr id="58568" name="Line 200"/>
                <p:cNvSpPr>
                  <a:spLocks noChangeShapeType="1"/>
                </p:cNvSpPr>
                <p:nvPr userDrawn="1"/>
              </p:nvSpPr>
              <p:spPr bwMode="hidden">
                <a:xfrm rot="-5400000">
                  <a:off x="737" y="-127"/>
                  <a:ext cx="0" cy="390"/>
                </a:xfrm>
                <a:prstGeom prst="line">
                  <a:avLst/>
                </a:prstGeom>
                <a:noFill/>
                <a:ln w="28575">
                  <a:pattFill prst="pct25">
                    <a:fgClr>
                      <a:schemeClr val="bg2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sp>
              <p:nvSpPr>
                <p:cNvPr id="58569" name="Line 201"/>
                <p:cNvSpPr>
                  <a:spLocks noChangeShapeType="1"/>
                </p:cNvSpPr>
                <p:nvPr userDrawn="1"/>
              </p:nvSpPr>
              <p:spPr bwMode="hidden">
                <a:xfrm rot="-5400000">
                  <a:off x="1266" y="-127"/>
                  <a:ext cx="0" cy="390"/>
                </a:xfrm>
                <a:prstGeom prst="line">
                  <a:avLst/>
                </a:prstGeom>
                <a:noFill/>
                <a:ln w="28575">
                  <a:pattFill prst="pct25">
                    <a:fgClr>
                      <a:schemeClr val="bg2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sp>
              <p:nvSpPr>
                <p:cNvPr id="58570" name="Line 202"/>
                <p:cNvSpPr>
                  <a:spLocks noChangeShapeType="1"/>
                </p:cNvSpPr>
                <p:nvPr userDrawn="1"/>
              </p:nvSpPr>
              <p:spPr bwMode="hidden">
                <a:xfrm rot="-5400000">
                  <a:off x="1805" y="-127"/>
                  <a:ext cx="0" cy="390"/>
                </a:xfrm>
                <a:prstGeom prst="line">
                  <a:avLst/>
                </a:prstGeom>
                <a:noFill/>
                <a:ln w="28575">
                  <a:pattFill prst="pct25">
                    <a:fgClr>
                      <a:schemeClr val="bg2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sp>
              <p:nvSpPr>
                <p:cNvPr id="58571" name="Line 203"/>
                <p:cNvSpPr>
                  <a:spLocks noChangeShapeType="1"/>
                </p:cNvSpPr>
                <p:nvPr userDrawn="1"/>
              </p:nvSpPr>
              <p:spPr bwMode="hidden">
                <a:xfrm rot="-5400000">
                  <a:off x="2334" y="-127"/>
                  <a:ext cx="0" cy="390"/>
                </a:xfrm>
                <a:prstGeom prst="line">
                  <a:avLst/>
                </a:prstGeom>
                <a:noFill/>
                <a:ln w="28575">
                  <a:pattFill prst="pct25">
                    <a:fgClr>
                      <a:schemeClr val="bg2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sp>
              <p:nvSpPr>
                <p:cNvPr id="58572" name="Line 204"/>
                <p:cNvSpPr>
                  <a:spLocks noChangeShapeType="1"/>
                </p:cNvSpPr>
                <p:nvPr userDrawn="1"/>
              </p:nvSpPr>
              <p:spPr bwMode="hidden">
                <a:xfrm rot="-5400000">
                  <a:off x="2873" y="-127"/>
                  <a:ext cx="0" cy="390"/>
                </a:xfrm>
                <a:prstGeom prst="line">
                  <a:avLst/>
                </a:prstGeom>
                <a:noFill/>
                <a:ln w="28575">
                  <a:pattFill prst="pct25">
                    <a:fgClr>
                      <a:schemeClr val="bg2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sp>
              <p:nvSpPr>
                <p:cNvPr id="58573" name="Line 205"/>
                <p:cNvSpPr>
                  <a:spLocks noChangeShapeType="1"/>
                </p:cNvSpPr>
                <p:nvPr userDrawn="1"/>
              </p:nvSpPr>
              <p:spPr bwMode="hidden">
                <a:xfrm rot="-5400000">
                  <a:off x="3402" y="-127"/>
                  <a:ext cx="0" cy="390"/>
                </a:xfrm>
                <a:prstGeom prst="line">
                  <a:avLst/>
                </a:prstGeom>
                <a:noFill/>
                <a:ln w="28575">
                  <a:pattFill prst="pct25">
                    <a:fgClr>
                      <a:schemeClr val="bg2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sp>
              <p:nvSpPr>
                <p:cNvPr id="58574" name="Line 206"/>
                <p:cNvSpPr>
                  <a:spLocks noChangeShapeType="1"/>
                </p:cNvSpPr>
                <p:nvPr userDrawn="1"/>
              </p:nvSpPr>
              <p:spPr bwMode="hidden">
                <a:xfrm rot="-5400000">
                  <a:off x="3941" y="-127"/>
                  <a:ext cx="0" cy="390"/>
                </a:xfrm>
                <a:prstGeom prst="line">
                  <a:avLst/>
                </a:prstGeom>
                <a:noFill/>
                <a:ln w="28575">
                  <a:pattFill prst="pct25">
                    <a:fgClr>
                      <a:schemeClr val="bg2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sp>
              <p:nvSpPr>
                <p:cNvPr id="58575" name="Line 207"/>
                <p:cNvSpPr>
                  <a:spLocks noChangeShapeType="1"/>
                </p:cNvSpPr>
                <p:nvPr userDrawn="1"/>
              </p:nvSpPr>
              <p:spPr bwMode="hidden">
                <a:xfrm rot="-5400000">
                  <a:off x="4470" y="-127"/>
                  <a:ext cx="0" cy="390"/>
                </a:xfrm>
                <a:prstGeom prst="line">
                  <a:avLst/>
                </a:prstGeom>
                <a:noFill/>
                <a:ln w="28575">
                  <a:pattFill prst="pct25">
                    <a:fgClr>
                      <a:schemeClr val="bg2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sp>
              <p:nvSpPr>
                <p:cNvPr id="58576" name="Line 208"/>
                <p:cNvSpPr>
                  <a:spLocks noChangeShapeType="1"/>
                </p:cNvSpPr>
                <p:nvPr userDrawn="1"/>
              </p:nvSpPr>
              <p:spPr bwMode="hidden">
                <a:xfrm rot="-5400000">
                  <a:off x="5009" y="-127"/>
                  <a:ext cx="0" cy="390"/>
                </a:xfrm>
                <a:prstGeom prst="line">
                  <a:avLst/>
                </a:prstGeom>
                <a:noFill/>
                <a:ln w="28575">
                  <a:pattFill prst="pct25">
                    <a:fgClr>
                      <a:schemeClr val="bg2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sp>
              <p:nvSpPr>
                <p:cNvPr id="58577" name="Line 209"/>
                <p:cNvSpPr>
                  <a:spLocks noChangeShapeType="1"/>
                </p:cNvSpPr>
                <p:nvPr userDrawn="1"/>
              </p:nvSpPr>
              <p:spPr bwMode="hidden">
                <a:xfrm rot="-5400000">
                  <a:off x="5538" y="-127"/>
                  <a:ext cx="0" cy="390"/>
                </a:xfrm>
                <a:prstGeom prst="line">
                  <a:avLst/>
                </a:prstGeom>
                <a:noFill/>
                <a:ln w="28575">
                  <a:pattFill prst="pct25">
                    <a:fgClr>
                      <a:schemeClr val="bg2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</p:grpSp>
        </p:grpSp>
        <p:grpSp>
          <p:nvGrpSpPr>
            <p:cNvPr id="58578" name="Group 210"/>
            <p:cNvGrpSpPr>
              <a:grpSpLocks/>
            </p:cNvGrpSpPr>
            <p:nvPr/>
          </p:nvGrpSpPr>
          <p:grpSpPr bwMode="auto">
            <a:xfrm>
              <a:off x="336" y="1200"/>
              <a:ext cx="5088" cy="1056"/>
              <a:chOff x="336" y="1200"/>
              <a:chExt cx="5088" cy="1056"/>
            </a:xfrm>
          </p:grpSpPr>
          <p:sp>
            <p:nvSpPr>
              <p:cNvPr id="58579" name="Rectangle 211"/>
              <p:cNvSpPr>
                <a:spLocks noChangeArrowheads="1"/>
              </p:cNvSpPr>
              <p:nvPr userDrawn="1"/>
            </p:nvSpPr>
            <p:spPr bwMode="auto">
              <a:xfrm>
                <a:off x="2880" y="1200"/>
                <a:ext cx="2544" cy="528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58580" name="Rectangle 212"/>
              <p:cNvSpPr>
                <a:spLocks noChangeArrowheads="1"/>
              </p:cNvSpPr>
              <p:nvPr userDrawn="1"/>
            </p:nvSpPr>
            <p:spPr bwMode="auto">
              <a:xfrm>
                <a:off x="2880" y="1728"/>
                <a:ext cx="2544" cy="528"/>
              </a:xfrm>
              <a:prstGeom prst="rect">
                <a:avLst/>
              </a:prstGeom>
              <a:solidFill>
                <a:schemeClr val="hlink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58581" name="Rectangle 213"/>
              <p:cNvSpPr>
                <a:spLocks noChangeArrowheads="1"/>
              </p:cNvSpPr>
              <p:nvPr userDrawn="1"/>
            </p:nvSpPr>
            <p:spPr bwMode="auto">
              <a:xfrm>
                <a:off x="336" y="1728"/>
                <a:ext cx="2544" cy="528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58582" name="Rectangle 214"/>
              <p:cNvSpPr>
                <a:spLocks noChangeArrowheads="1"/>
              </p:cNvSpPr>
              <p:nvPr userDrawn="1"/>
            </p:nvSpPr>
            <p:spPr bwMode="auto">
              <a:xfrm>
                <a:off x="336" y="1200"/>
                <a:ext cx="2544" cy="528"/>
              </a:xfrm>
              <a:prstGeom prst="rect">
                <a:avLst/>
              </a:prstGeom>
              <a:solidFill>
                <a:schemeClr val="accent1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58583" name="Rectangle 215"/>
              <p:cNvSpPr>
                <a:spLocks noChangeArrowheads="1"/>
              </p:cNvSpPr>
              <p:nvPr userDrawn="1"/>
            </p:nvSpPr>
            <p:spPr bwMode="white">
              <a:xfrm>
                <a:off x="432" y="1296"/>
                <a:ext cx="4896" cy="864"/>
              </a:xfrm>
              <a:prstGeom prst="rect">
                <a:avLst/>
              </a:prstGeom>
              <a:solidFill>
                <a:schemeClr val="bg1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</p:grpSp>
        <p:grpSp>
          <p:nvGrpSpPr>
            <p:cNvPr id="58584" name="Group 216"/>
            <p:cNvGrpSpPr>
              <a:grpSpLocks/>
            </p:cNvGrpSpPr>
            <p:nvPr/>
          </p:nvGrpSpPr>
          <p:grpSpPr bwMode="auto">
            <a:xfrm>
              <a:off x="192" y="4273"/>
              <a:ext cx="5328" cy="47"/>
              <a:chOff x="192" y="3840"/>
              <a:chExt cx="5328" cy="47"/>
            </a:xfrm>
          </p:grpSpPr>
          <p:grpSp>
            <p:nvGrpSpPr>
              <p:cNvPr id="58585" name="Group 217"/>
              <p:cNvGrpSpPr>
                <a:grpSpLocks/>
              </p:cNvGrpSpPr>
              <p:nvPr userDrawn="1"/>
            </p:nvGrpSpPr>
            <p:grpSpPr bwMode="auto">
              <a:xfrm>
                <a:off x="192" y="3840"/>
                <a:ext cx="624" cy="47"/>
                <a:chOff x="624" y="3706"/>
                <a:chExt cx="1056" cy="106"/>
              </a:xfrm>
            </p:grpSpPr>
            <p:sp>
              <p:nvSpPr>
                <p:cNvPr id="58586" name="Rectangle 218"/>
                <p:cNvSpPr>
                  <a:spLocks noChangeArrowheads="1"/>
                </p:cNvSpPr>
                <p:nvPr userDrawn="1"/>
              </p:nvSpPr>
              <p:spPr bwMode="ltGray">
                <a:xfrm>
                  <a:off x="1152" y="3706"/>
                  <a:ext cx="528" cy="106"/>
                </a:xfrm>
                <a:prstGeom prst="rect">
                  <a:avLst/>
                </a:prstGeom>
                <a:solidFill>
                  <a:schemeClr val="hlink"/>
                </a:solidFill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sp>
              <p:nvSpPr>
                <p:cNvPr id="58587" name="Rectangle 219"/>
                <p:cNvSpPr>
                  <a:spLocks noChangeArrowheads="1"/>
                </p:cNvSpPr>
                <p:nvPr userDrawn="1"/>
              </p:nvSpPr>
              <p:spPr bwMode="ltGray">
                <a:xfrm>
                  <a:off x="624" y="3706"/>
                  <a:ext cx="528" cy="106"/>
                </a:xfrm>
                <a:prstGeom prst="rect">
                  <a:avLst/>
                </a:prstGeom>
                <a:solidFill>
                  <a:schemeClr val="folHlink"/>
                </a:solidFill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</p:grpSp>
          <p:grpSp>
            <p:nvGrpSpPr>
              <p:cNvPr id="58588" name="Group 220"/>
              <p:cNvGrpSpPr>
                <a:grpSpLocks/>
              </p:cNvGrpSpPr>
              <p:nvPr userDrawn="1"/>
            </p:nvGrpSpPr>
            <p:grpSpPr bwMode="auto">
              <a:xfrm>
                <a:off x="864" y="3840"/>
                <a:ext cx="624" cy="47"/>
                <a:chOff x="624" y="3600"/>
                <a:chExt cx="1056" cy="106"/>
              </a:xfrm>
            </p:grpSpPr>
            <p:sp>
              <p:nvSpPr>
                <p:cNvPr id="58589" name="Rectangle 221"/>
                <p:cNvSpPr>
                  <a:spLocks noChangeArrowheads="1"/>
                </p:cNvSpPr>
                <p:nvPr userDrawn="1"/>
              </p:nvSpPr>
              <p:spPr bwMode="ltGray">
                <a:xfrm>
                  <a:off x="1152" y="3600"/>
                  <a:ext cx="528" cy="106"/>
                </a:xfrm>
                <a:prstGeom prst="rect">
                  <a:avLst/>
                </a:prstGeom>
                <a:solidFill>
                  <a:schemeClr val="accent2"/>
                </a:solidFill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sp>
              <p:nvSpPr>
                <p:cNvPr id="58590" name="Rectangle 222"/>
                <p:cNvSpPr>
                  <a:spLocks noChangeArrowheads="1"/>
                </p:cNvSpPr>
                <p:nvPr userDrawn="1"/>
              </p:nvSpPr>
              <p:spPr bwMode="ltGray">
                <a:xfrm>
                  <a:off x="624" y="3600"/>
                  <a:ext cx="528" cy="106"/>
                </a:xfrm>
                <a:prstGeom prst="rect">
                  <a:avLst/>
                </a:prstGeom>
                <a:solidFill>
                  <a:schemeClr val="accent1"/>
                </a:solidFill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</p:grpSp>
          <p:grpSp>
            <p:nvGrpSpPr>
              <p:cNvPr id="58591" name="Group 223"/>
              <p:cNvGrpSpPr>
                <a:grpSpLocks/>
              </p:cNvGrpSpPr>
              <p:nvPr userDrawn="1"/>
            </p:nvGrpSpPr>
            <p:grpSpPr bwMode="auto">
              <a:xfrm>
                <a:off x="1536" y="3840"/>
                <a:ext cx="624" cy="47"/>
                <a:chOff x="624" y="3706"/>
                <a:chExt cx="1056" cy="106"/>
              </a:xfrm>
            </p:grpSpPr>
            <p:sp>
              <p:nvSpPr>
                <p:cNvPr id="58592" name="Rectangle 224"/>
                <p:cNvSpPr>
                  <a:spLocks noChangeArrowheads="1"/>
                </p:cNvSpPr>
                <p:nvPr userDrawn="1"/>
              </p:nvSpPr>
              <p:spPr bwMode="ltGray">
                <a:xfrm>
                  <a:off x="1152" y="3706"/>
                  <a:ext cx="528" cy="106"/>
                </a:xfrm>
                <a:prstGeom prst="rect">
                  <a:avLst/>
                </a:prstGeom>
                <a:solidFill>
                  <a:schemeClr val="hlink"/>
                </a:solidFill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sp>
              <p:nvSpPr>
                <p:cNvPr id="58593" name="Rectangle 225"/>
                <p:cNvSpPr>
                  <a:spLocks noChangeArrowheads="1"/>
                </p:cNvSpPr>
                <p:nvPr userDrawn="1"/>
              </p:nvSpPr>
              <p:spPr bwMode="ltGray">
                <a:xfrm>
                  <a:off x="624" y="3706"/>
                  <a:ext cx="528" cy="106"/>
                </a:xfrm>
                <a:prstGeom prst="rect">
                  <a:avLst/>
                </a:prstGeom>
                <a:solidFill>
                  <a:schemeClr val="folHlink"/>
                </a:solidFill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</p:grpSp>
          <p:grpSp>
            <p:nvGrpSpPr>
              <p:cNvPr id="58594" name="Group 226"/>
              <p:cNvGrpSpPr>
                <a:grpSpLocks/>
              </p:cNvGrpSpPr>
              <p:nvPr userDrawn="1"/>
            </p:nvGrpSpPr>
            <p:grpSpPr bwMode="auto">
              <a:xfrm>
                <a:off x="2208" y="3840"/>
                <a:ext cx="624" cy="47"/>
                <a:chOff x="624" y="3600"/>
                <a:chExt cx="1056" cy="106"/>
              </a:xfrm>
            </p:grpSpPr>
            <p:sp>
              <p:nvSpPr>
                <p:cNvPr id="58595" name="Rectangle 227"/>
                <p:cNvSpPr>
                  <a:spLocks noChangeArrowheads="1"/>
                </p:cNvSpPr>
                <p:nvPr userDrawn="1"/>
              </p:nvSpPr>
              <p:spPr bwMode="ltGray">
                <a:xfrm>
                  <a:off x="1152" y="3600"/>
                  <a:ext cx="528" cy="106"/>
                </a:xfrm>
                <a:prstGeom prst="rect">
                  <a:avLst/>
                </a:prstGeom>
                <a:solidFill>
                  <a:schemeClr val="accent2"/>
                </a:solidFill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sp>
              <p:nvSpPr>
                <p:cNvPr id="58596" name="Rectangle 228"/>
                <p:cNvSpPr>
                  <a:spLocks noChangeArrowheads="1"/>
                </p:cNvSpPr>
                <p:nvPr userDrawn="1"/>
              </p:nvSpPr>
              <p:spPr bwMode="ltGray">
                <a:xfrm>
                  <a:off x="624" y="3600"/>
                  <a:ext cx="528" cy="106"/>
                </a:xfrm>
                <a:prstGeom prst="rect">
                  <a:avLst/>
                </a:prstGeom>
                <a:solidFill>
                  <a:schemeClr val="accent1"/>
                </a:solidFill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</p:grpSp>
          <p:grpSp>
            <p:nvGrpSpPr>
              <p:cNvPr id="58597" name="Group 229"/>
              <p:cNvGrpSpPr>
                <a:grpSpLocks/>
              </p:cNvGrpSpPr>
              <p:nvPr userDrawn="1"/>
            </p:nvGrpSpPr>
            <p:grpSpPr bwMode="auto">
              <a:xfrm>
                <a:off x="2880" y="3840"/>
                <a:ext cx="624" cy="47"/>
                <a:chOff x="624" y="3706"/>
                <a:chExt cx="1056" cy="106"/>
              </a:xfrm>
            </p:grpSpPr>
            <p:sp>
              <p:nvSpPr>
                <p:cNvPr id="58598" name="Rectangle 230"/>
                <p:cNvSpPr>
                  <a:spLocks noChangeArrowheads="1"/>
                </p:cNvSpPr>
                <p:nvPr userDrawn="1"/>
              </p:nvSpPr>
              <p:spPr bwMode="ltGray">
                <a:xfrm>
                  <a:off x="1152" y="3706"/>
                  <a:ext cx="528" cy="106"/>
                </a:xfrm>
                <a:prstGeom prst="rect">
                  <a:avLst/>
                </a:prstGeom>
                <a:solidFill>
                  <a:schemeClr val="hlink"/>
                </a:solidFill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sp>
              <p:nvSpPr>
                <p:cNvPr id="58599" name="Rectangle 231"/>
                <p:cNvSpPr>
                  <a:spLocks noChangeArrowheads="1"/>
                </p:cNvSpPr>
                <p:nvPr userDrawn="1"/>
              </p:nvSpPr>
              <p:spPr bwMode="ltGray">
                <a:xfrm>
                  <a:off x="624" y="3706"/>
                  <a:ext cx="528" cy="106"/>
                </a:xfrm>
                <a:prstGeom prst="rect">
                  <a:avLst/>
                </a:prstGeom>
                <a:solidFill>
                  <a:schemeClr val="folHlink"/>
                </a:solidFill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</p:grpSp>
          <p:grpSp>
            <p:nvGrpSpPr>
              <p:cNvPr id="58600" name="Group 232"/>
              <p:cNvGrpSpPr>
                <a:grpSpLocks/>
              </p:cNvGrpSpPr>
              <p:nvPr userDrawn="1"/>
            </p:nvGrpSpPr>
            <p:grpSpPr bwMode="auto">
              <a:xfrm>
                <a:off x="3552" y="3840"/>
                <a:ext cx="624" cy="47"/>
                <a:chOff x="624" y="3600"/>
                <a:chExt cx="1056" cy="106"/>
              </a:xfrm>
            </p:grpSpPr>
            <p:sp>
              <p:nvSpPr>
                <p:cNvPr id="58601" name="Rectangle 233"/>
                <p:cNvSpPr>
                  <a:spLocks noChangeArrowheads="1"/>
                </p:cNvSpPr>
                <p:nvPr userDrawn="1"/>
              </p:nvSpPr>
              <p:spPr bwMode="ltGray">
                <a:xfrm>
                  <a:off x="1152" y="3600"/>
                  <a:ext cx="528" cy="106"/>
                </a:xfrm>
                <a:prstGeom prst="rect">
                  <a:avLst/>
                </a:prstGeom>
                <a:solidFill>
                  <a:schemeClr val="accent2"/>
                </a:solidFill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sp>
              <p:nvSpPr>
                <p:cNvPr id="58602" name="Rectangle 234"/>
                <p:cNvSpPr>
                  <a:spLocks noChangeArrowheads="1"/>
                </p:cNvSpPr>
                <p:nvPr userDrawn="1"/>
              </p:nvSpPr>
              <p:spPr bwMode="ltGray">
                <a:xfrm>
                  <a:off x="624" y="3600"/>
                  <a:ext cx="528" cy="106"/>
                </a:xfrm>
                <a:prstGeom prst="rect">
                  <a:avLst/>
                </a:prstGeom>
                <a:solidFill>
                  <a:schemeClr val="accent1"/>
                </a:solidFill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</p:grpSp>
          <p:grpSp>
            <p:nvGrpSpPr>
              <p:cNvPr id="58603" name="Group 235"/>
              <p:cNvGrpSpPr>
                <a:grpSpLocks/>
              </p:cNvGrpSpPr>
              <p:nvPr userDrawn="1"/>
            </p:nvGrpSpPr>
            <p:grpSpPr bwMode="auto">
              <a:xfrm>
                <a:off x="4224" y="3840"/>
                <a:ext cx="624" cy="47"/>
                <a:chOff x="624" y="3706"/>
                <a:chExt cx="1056" cy="106"/>
              </a:xfrm>
            </p:grpSpPr>
            <p:sp>
              <p:nvSpPr>
                <p:cNvPr id="58604" name="Rectangle 236"/>
                <p:cNvSpPr>
                  <a:spLocks noChangeArrowheads="1"/>
                </p:cNvSpPr>
                <p:nvPr userDrawn="1"/>
              </p:nvSpPr>
              <p:spPr bwMode="ltGray">
                <a:xfrm>
                  <a:off x="1152" y="3706"/>
                  <a:ext cx="528" cy="106"/>
                </a:xfrm>
                <a:prstGeom prst="rect">
                  <a:avLst/>
                </a:prstGeom>
                <a:solidFill>
                  <a:schemeClr val="hlink"/>
                </a:solidFill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sp>
              <p:nvSpPr>
                <p:cNvPr id="58605" name="Rectangle 237"/>
                <p:cNvSpPr>
                  <a:spLocks noChangeArrowheads="1"/>
                </p:cNvSpPr>
                <p:nvPr userDrawn="1"/>
              </p:nvSpPr>
              <p:spPr bwMode="ltGray">
                <a:xfrm>
                  <a:off x="624" y="3706"/>
                  <a:ext cx="528" cy="106"/>
                </a:xfrm>
                <a:prstGeom prst="rect">
                  <a:avLst/>
                </a:prstGeom>
                <a:solidFill>
                  <a:schemeClr val="folHlink"/>
                </a:solidFill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</p:grpSp>
          <p:grpSp>
            <p:nvGrpSpPr>
              <p:cNvPr id="58606" name="Group 238"/>
              <p:cNvGrpSpPr>
                <a:grpSpLocks/>
              </p:cNvGrpSpPr>
              <p:nvPr userDrawn="1"/>
            </p:nvGrpSpPr>
            <p:grpSpPr bwMode="auto">
              <a:xfrm>
                <a:off x="4896" y="3840"/>
                <a:ext cx="624" cy="47"/>
                <a:chOff x="624" y="3600"/>
                <a:chExt cx="1056" cy="106"/>
              </a:xfrm>
            </p:grpSpPr>
            <p:sp>
              <p:nvSpPr>
                <p:cNvPr id="58607" name="Rectangle 239"/>
                <p:cNvSpPr>
                  <a:spLocks noChangeArrowheads="1"/>
                </p:cNvSpPr>
                <p:nvPr userDrawn="1"/>
              </p:nvSpPr>
              <p:spPr bwMode="ltGray">
                <a:xfrm>
                  <a:off x="1152" y="3600"/>
                  <a:ext cx="528" cy="106"/>
                </a:xfrm>
                <a:prstGeom prst="rect">
                  <a:avLst/>
                </a:prstGeom>
                <a:solidFill>
                  <a:schemeClr val="accent2"/>
                </a:solidFill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sp>
              <p:nvSpPr>
                <p:cNvPr id="58608" name="Rectangle 240"/>
                <p:cNvSpPr>
                  <a:spLocks noChangeArrowheads="1"/>
                </p:cNvSpPr>
                <p:nvPr userDrawn="1"/>
              </p:nvSpPr>
              <p:spPr bwMode="ltGray">
                <a:xfrm>
                  <a:off x="624" y="3600"/>
                  <a:ext cx="528" cy="106"/>
                </a:xfrm>
                <a:prstGeom prst="rect">
                  <a:avLst/>
                </a:prstGeom>
                <a:solidFill>
                  <a:schemeClr val="accent1"/>
                </a:solidFill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</p:grpSp>
        </p:grpSp>
      </p:grpSp>
      <p:sp>
        <p:nvSpPr>
          <p:cNvPr id="58609" name="Rectangle 241"/>
          <p:cNvSpPr>
            <a:spLocks noGrp="1" noChangeArrowheads="1"/>
          </p:cNvSpPr>
          <p:nvPr>
            <p:ph type="ctrTitle"/>
          </p:nvPr>
        </p:nvSpPr>
        <p:spPr>
          <a:xfrm>
            <a:off x="685800" y="2133600"/>
            <a:ext cx="7772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58610" name="Rectangle 242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 anchor="ctr"/>
          <a:lstStyle>
            <a:lvl1pPr marL="0" indent="0" algn="ctr">
              <a:buFontTx/>
              <a:buNone/>
              <a:defRPr/>
            </a:lvl1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58611" name="Rectangle 243"/>
          <p:cNvSpPr>
            <a:spLocks noGrp="1" noChangeArrowheads="1"/>
          </p:cNvSpPr>
          <p:nvPr>
            <p:ph type="dt" sz="half" idx="2"/>
          </p:nvPr>
        </p:nvSpPr>
        <p:spPr>
          <a:xfrm>
            <a:off x="6858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8612" name="Rectangle 244"/>
          <p:cNvSpPr>
            <a:spLocks noGrp="1" noChangeArrowheads="1"/>
          </p:cNvSpPr>
          <p:nvPr>
            <p:ph type="ftr" sz="quarter" idx="3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8613" name="Rectangle 245"/>
          <p:cNvSpPr>
            <a:spLocks noGrp="1" noChangeArrowheads="1"/>
          </p:cNvSpPr>
          <p:nvPr>
            <p:ph type="sldNum" sz="quarter" idx="4"/>
          </p:nvPr>
        </p:nvSpPr>
        <p:spPr>
          <a:xfrm>
            <a:off x="65532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4DB619C4-7719-41CD-810B-F64191B07A57}" type="slidenum">
              <a:rPr lang="ru-RU"/>
              <a:pPr/>
              <a:t>‹#›</a:t>
            </a:fld>
            <a:endParaRPr lang="ru-RU"/>
          </a:p>
        </p:txBody>
      </p:sp>
      <p:pic>
        <p:nvPicPr>
          <p:cNvPr id="58614" name="Picture 246" descr="C:\WINNT\Profiles\rebeccal\Desktop\posbul1a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56113" y="3403600"/>
            <a:ext cx="246062" cy="246063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028FD47-CCF9-4A83-9C82-33E626A1CAC4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76318EE-2FDD-4A36-9395-207C96291C08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414A0EC-B944-4779-94FB-0F313FF1B57F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F7EF5EA-520B-417A-8131-6E039B534B09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B0C15CE-5007-4F8D-9664-892E5503A88E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DBA6F63-0F3F-44DE-8CFF-4293C45A524D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C06F8F6-DF93-472D-99FD-45E4AD84BC60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4406C6C-85BB-40FD-BF39-7971562B19B0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3F508EB-5F4E-42DC-9875-CB434B2B88BA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4E7A306-A767-42F6-A0B1-5C78D816F4E5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 preserve="1">
  <p:cSld name="Заголовок, текст и кли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Клип 3"/>
          <p:cNvSpPr>
            <a:spLocks noGrp="1"/>
          </p:cNvSpPr>
          <p:nvPr>
            <p:ph type="clipArt"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/>
          <a:p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85800" y="61722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1722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6553200" y="61722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22533372-B0DD-4253-80E0-858DBC01FAC0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clipArtAndTx" preserve="1">
  <p:cSld name="Заголовок, клип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Клип 2"/>
          <p:cNvSpPr>
            <a:spLocks noGrp="1"/>
          </p:cNvSpPr>
          <p:nvPr>
            <p:ph type="clipArt"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85800" y="61722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1722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6553200" y="61722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918D5143-D1E3-48A2-98EA-5F2D7CE82F65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7346" name="Group 2"/>
          <p:cNvGrpSpPr>
            <a:grpSpLocks/>
          </p:cNvGrpSpPr>
          <p:nvPr/>
        </p:nvGrpSpPr>
        <p:grpSpPr bwMode="auto">
          <a:xfrm>
            <a:off x="215900" y="76200"/>
            <a:ext cx="8686800" cy="6781800"/>
            <a:chOff x="136" y="48"/>
            <a:chExt cx="5472" cy="4272"/>
          </a:xfrm>
        </p:grpSpPr>
        <p:grpSp>
          <p:nvGrpSpPr>
            <p:cNvPr id="57347" name="Group 3"/>
            <p:cNvGrpSpPr>
              <a:grpSpLocks/>
            </p:cNvGrpSpPr>
            <p:nvPr userDrawn="1"/>
          </p:nvGrpSpPr>
          <p:grpSpPr bwMode="auto">
            <a:xfrm>
              <a:off x="136" y="48"/>
              <a:ext cx="5472" cy="212"/>
              <a:chOff x="136" y="48"/>
              <a:chExt cx="5472" cy="212"/>
            </a:xfrm>
          </p:grpSpPr>
          <p:grpSp>
            <p:nvGrpSpPr>
              <p:cNvPr id="57348" name="Group 4"/>
              <p:cNvGrpSpPr>
                <a:grpSpLocks/>
              </p:cNvGrpSpPr>
              <p:nvPr/>
            </p:nvGrpSpPr>
            <p:grpSpPr bwMode="auto">
              <a:xfrm>
                <a:off x="136" y="48"/>
                <a:ext cx="1056" cy="212"/>
                <a:chOff x="2544" y="2160"/>
                <a:chExt cx="1920" cy="384"/>
              </a:xfrm>
            </p:grpSpPr>
            <p:sp>
              <p:nvSpPr>
                <p:cNvPr id="57349" name="Rectangle 5"/>
                <p:cNvSpPr>
                  <a:spLocks noChangeArrowheads="1"/>
                </p:cNvSpPr>
                <p:nvPr/>
              </p:nvSpPr>
              <p:spPr bwMode="auto">
                <a:xfrm>
                  <a:off x="3504" y="2160"/>
                  <a:ext cx="960" cy="192"/>
                </a:xfrm>
                <a:prstGeom prst="rect">
                  <a:avLst/>
                </a:prstGeom>
                <a:solidFill>
                  <a:schemeClr val="accent2"/>
                </a:solidFill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sp>
              <p:nvSpPr>
                <p:cNvPr id="57350" name="Rectangle 6"/>
                <p:cNvSpPr>
                  <a:spLocks noChangeArrowheads="1"/>
                </p:cNvSpPr>
                <p:nvPr/>
              </p:nvSpPr>
              <p:spPr bwMode="auto">
                <a:xfrm>
                  <a:off x="3504" y="2352"/>
                  <a:ext cx="960" cy="192"/>
                </a:xfrm>
                <a:prstGeom prst="rect">
                  <a:avLst/>
                </a:prstGeom>
                <a:solidFill>
                  <a:schemeClr val="hlink"/>
                </a:solidFill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sp>
              <p:nvSpPr>
                <p:cNvPr id="57351" name="Rectangle 7"/>
                <p:cNvSpPr>
                  <a:spLocks noChangeArrowheads="1"/>
                </p:cNvSpPr>
                <p:nvPr/>
              </p:nvSpPr>
              <p:spPr bwMode="auto">
                <a:xfrm>
                  <a:off x="2544" y="2352"/>
                  <a:ext cx="960" cy="192"/>
                </a:xfrm>
                <a:prstGeom prst="rect">
                  <a:avLst/>
                </a:prstGeom>
                <a:solidFill>
                  <a:schemeClr val="folHlink"/>
                </a:solidFill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sp>
              <p:nvSpPr>
                <p:cNvPr id="57352" name="Rectangle 8"/>
                <p:cNvSpPr>
                  <a:spLocks noChangeArrowheads="1"/>
                </p:cNvSpPr>
                <p:nvPr/>
              </p:nvSpPr>
              <p:spPr bwMode="auto">
                <a:xfrm>
                  <a:off x="2544" y="2160"/>
                  <a:ext cx="960" cy="192"/>
                </a:xfrm>
                <a:prstGeom prst="rect">
                  <a:avLst/>
                </a:prstGeom>
                <a:solidFill>
                  <a:schemeClr val="accent1"/>
                </a:solidFill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sp>
              <p:nvSpPr>
                <p:cNvPr id="57353" name="Rectangle 9"/>
                <p:cNvSpPr>
                  <a:spLocks noChangeArrowheads="1"/>
                </p:cNvSpPr>
                <p:nvPr/>
              </p:nvSpPr>
              <p:spPr bwMode="auto">
                <a:xfrm>
                  <a:off x="2640" y="2256"/>
                  <a:ext cx="1728" cy="192"/>
                </a:xfrm>
                <a:prstGeom prst="rect">
                  <a:avLst/>
                </a:prstGeom>
                <a:solidFill>
                  <a:schemeClr val="bg1">
                    <a:alpha val="50000"/>
                  </a:schemeClr>
                </a:solidFill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</p:grpSp>
          <p:grpSp>
            <p:nvGrpSpPr>
              <p:cNvPr id="57354" name="Group 10"/>
              <p:cNvGrpSpPr>
                <a:grpSpLocks/>
              </p:cNvGrpSpPr>
              <p:nvPr/>
            </p:nvGrpSpPr>
            <p:grpSpPr bwMode="auto">
              <a:xfrm>
                <a:off x="1240" y="48"/>
                <a:ext cx="1056" cy="212"/>
                <a:chOff x="2544" y="2160"/>
                <a:chExt cx="1920" cy="384"/>
              </a:xfrm>
            </p:grpSpPr>
            <p:sp>
              <p:nvSpPr>
                <p:cNvPr id="57355" name="Rectangle 11"/>
                <p:cNvSpPr>
                  <a:spLocks noChangeArrowheads="1"/>
                </p:cNvSpPr>
                <p:nvPr/>
              </p:nvSpPr>
              <p:spPr bwMode="auto">
                <a:xfrm>
                  <a:off x="3504" y="2160"/>
                  <a:ext cx="960" cy="192"/>
                </a:xfrm>
                <a:prstGeom prst="rect">
                  <a:avLst/>
                </a:prstGeom>
                <a:solidFill>
                  <a:schemeClr val="accent2"/>
                </a:solidFill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sp>
              <p:nvSpPr>
                <p:cNvPr id="57356" name="Rectangle 12"/>
                <p:cNvSpPr>
                  <a:spLocks noChangeArrowheads="1"/>
                </p:cNvSpPr>
                <p:nvPr/>
              </p:nvSpPr>
              <p:spPr bwMode="auto">
                <a:xfrm>
                  <a:off x="3504" y="2352"/>
                  <a:ext cx="960" cy="192"/>
                </a:xfrm>
                <a:prstGeom prst="rect">
                  <a:avLst/>
                </a:prstGeom>
                <a:solidFill>
                  <a:schemeClr val="hlink"/>
                </a:solidFill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sp>
              <p:nvSpPr>
                <p:cNvPr id="57357" name="Rectangle 13"/>
                <p:cNvSpPr>
                  <a:spLocks noChangeArrowheads="1"/>
                </p:cNvSpPr>
                <p:nvPr/>
              </p:nvSpPr>
              <p:spPr bwMode="auto">
                <a:xfrm>
                  <a:off x="2544" y="2352"/>
                  <a:ext cx="960" cy="192"/>
                </a:xfrm>
                <a:prstGeom prst="rect">
                  <a:avLst/>
                </a:prstGeom>
                <a:solidFill>
                  <a:schemeClr val="folHlink"/>
                </a:solidFill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sp>
              <p:nvSpPr>
                <p:cNvPr id="57358" name="Rectangle 14"/>
                <p:cNvSpPr>
                  <a:spLocks noChangeArrowheads="1"/>
                </p:cNvSpPr>
                <p:nvPr/>
              </p:nvSpPr>
              <p:spPr bwMode="auto">
                <a:xfrm>
                  <a:off x="2544" y="2160"/>
                  <a:ext cx="960" cy="192"/>
                </a:xfrm>
                <a:prstGeom prst="rect">
                  <a:avLst/>
                </a:prstGeom>
                <a:solidFill>
                  <a:schemeClr val="accent1"/>
                </a:solidFill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sp>
              <p:nvSpPr>
                <p:cNvPr id="57359" name="Rectangle 15"/>
                <p:cNvSpPr>
                  <a:spLocks noChangeArrowheads="1"/>
                </p:cNvSpPr>
                <p:nvPr/>
              </p:nvSpPr>
              <p:spPr bwMode="auto">
                <a:xfrm>
                  <a:off x="2640" y="2256"/>
                  <a:ext cx="1728" cy="192"/>
                </a:xfrm>
                <a:prstGeom prst="rect">
                  <a:avLst/>
                </a:prstGeom>
                <a:solidFill>
                  <a:schemeClr val="bg1">
                    <a:alpha val="50000"/>
                  </a:schemeClr>
                </a:solidFill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</p:grpSp>
          <p:grpSp>
            <p:nvGrpSpPr>
              <p:cNvPr id="57360" name="Group 16"/>
              <p:cNvGrpSpPr>
                <a:grpSpLocks/>
              </p:cNvGrpSpPr>
              <p:nvPr/>
            </p:nvGrpSpPr>
            <p:grpSpPr bwMode="auto">
              <a:xfrm>
                <a:off x="2344" y="48"/>
                <a:ext cx="1056" cy="212"/>
                <a:chOff x="2544" y="2160"/>
                <a:chExt cx="1920" cy="384"/>
              </a:xfrm>
            </p:grpSpPr>
            <p:sp>
              <p:nvSpPr>
                <p:cNvPr id="57361" name="Rectangle 17"/>
                <p:cNvSpPr>
                  <a:spLocks noChangeArrowheads="1"/>
                </p:cNvSpPr>
                <p:nvPr/>
              </p:nvSpPr>
              <p:spPr bwMode="auto">
                <a:xfrm>
                  <a:off x="3504" y="2160"/>
                  <a:ext cx="960" cy="192"/>
                </a:xfrm>
                <a:prstGeom prst="rect">
                  <a:avLst/>
                </a:prstGeom>
                <a:solidFill>
                  <a:schemeClr val="accent2"/>
                </a:solidFill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sp>
              <p:nvSpPr>
                <p:cNvPr id="57362" name="Rectangle 18"/>
                <p:cNvSpPr>
                  <a:spLocks noChangeArrowheads="1"/>
                </p:cNvSpPr>
                <p:nvPr/>
              </p:nvSpPr>
              <p:spPr bwMode="auto">
                <a:xfrm>
                  <a:off x="3504" y="2352"/>
                  <a:ext cx="960" cy="192"/>
                </a:xfrm>
                <a:prstGeom prst="rect">
                  <a:avLst/>
                </a:prstGeom>
                <a:solidFill>
                  <a:schemeClr val="hlink"/>
                </a:solidFill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sp>
              <p:nvSpPr>
                <p:cNvPr id="57363" name="Rectangle 19"/>
                <p:cNvSpPr>
                  <a:spLocks noChangeArrowheads="1"/>
                </p:cNvSpPr>
                <p:nvPr/>
              </p:nvSpPr>
              <p:spPr bwMode="auto">
                <a:xfrm>
                  <a:off x="2544" y="2352"/>
                  <a:ext cx="960" cy="192"/>
                </a:xfrm>
                <a:prstGeom prst="rect">
                  <a:avLst/>
                </a:prstGeom>
                <a:solidFill>
                  <a:schemeClr val="folHlink"/>
                </a:solidFill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sp>
              <p:nvSpPr>
                <p:cNvPr id="57364" name="Rectangle 20"/>
                <p:cNvSpPr>
                  <a:spLocks noChangeArrowheads="1"/>
                </p:cNvSpPr>
                <p:nvPr/>
              </p:nvSpPr>
              <p:spPr bwMode="auto">
                <a:xfrm>
                  <a:off x="2544" y="2160"/>
                  <a:ext cx="960" cy="192"/>
                </a:xfrm>
                <a:prstGeom prst="rect">
                  <a:avLst/>
                </a:prstGeom>
                <a:solidFill>
                  <a:schemeClr val="accent1"/>
                </a:solidFill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sp>
              <p:nvSpPr>
                <p:cNvPr id="57365" name="Rectangle 21"/>
                <p:cNvSpPr>
                  <a:spLocks noChangeArrowheads="1"/>
                </p:cNvSpPr>
                <p:nvPr/>
              </p:nvSpPr>
              <p:spPr bwMode="auto">
                <a:xfrm>
                  <a:off x="2640" y="2256"/>
                  <a:ext cx="1728" cy="192"/>
                </a:xfrm>
                <a:prstGeom prst="rect">
                  <a:avLst/>
                </a:prstGeom>
                <a:solidFill>
                  <a:schemeClr val="bg1">
                    <a:alpha val="50000"/>
                  </a:schemeClr>
                </a:solidFill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</p:grpSp>
          <p:grpSp>
            <p:nvGrpSpPr>
              <p:cNvPr id="57366" name="Group 22"/>
              <p:cNvGrpSpPr>
                <a:grpSpLocks/>
              </p:cNvGrpSpPr>
              <p:nvPr/>
            </p:nvGrpSpPr>
            <p:grpSpPr bwMode="auto">
              <a:xfrm>
                <a:off x="3448" y="48"/>
                <a:ext cx="1056" cy="212"/>
                <a:chOff x="2544" y="2160"/>
                <a:chExt cx="1920" cy="384"/>
              </a:xfrm>
            </p:grpSpPr>
            <p:sp>
              <p:nvSpPr>
                <p:cNvPr id="57367" name="Rectangle 23"/>
                <p:cNvSpPr>
                  <a:spLocks noChangeArrowheads="1"/>
                </p:cNvSpPr>
                <p:nvPr/>
              </p:nvSpPr>
              <p:spPr bwMode="auto">
                <a:xfrm>
                  <a:off x="3504" y="2160"/>
                  <a:ext cx="960" cy="192"/>
                </a:xfrm>
                <a:prstGeom prst="rect">
                  <a:avLst/>
                </a:prstGeom>
                <a:solidFill>
                  <a:schemeClr val="accent2"/>
                </a:solidFill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sp>
              <p:nvSpPr>
                <p:cNvPr id="57368" name="Rectangle 24"/>
                <p:cNvSpPr>
                  <a:spLocks noChangeArrowheads="1"/>
                </p:cNvSpPr>
                <p:nvPr/>
              </p:nvSpPr>
              <p:spPr bwMode="auto">
                <a:xfrm>
                  <a:off x="3504" y="2352"/>
                  <a:ext cx="960" cy="192"/>
                </a:xfrm>
                <a:prstGeom prst="rect">
                  <a:avLst/>
                </a:prstGeom>
                <a:solidFill>
                  <a:schemeClr val="hlink"/>
                </a:solidFill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sp>
              <p:nvSpPr>
                <p:cNvPr id="57369" name="Rectangle 25"/>
                <p:cNvSpPr>
                  <a:spLocks noChangeArrowheads="1"/>
                </p:cNvSpPr>
                <p:nvPr/>
              </p:nvSpPr>
              <p:spPr bwMode="auto">
                <a:xfrm>
                  <a:off x="2544" y="2352"/>
                  <a:ext cx="960" cy="192"/>
                </a:xfrm>
                <a:prstGeom prst="rect">
                  <a:avLst/>
                </a:prstGeom>
                <a:solidFill>
                  <a:schemeClr val="folHlink"/>
                </a:solidFill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sp>
              <p:nvSpPr>
                <p:cNvPr id="57370" name="Rectangle 26"/>
                <p:cNvSpPr>
                  <a:spLocks noChangeArrowheads="1"/>
                </p:cNvSpPr>
                <p:nvPr/>
              </p:nvSpPr>
              <p:spPr bwMode="auto">
                <a:xfrm>
                  <a:off x="2544" y="2160"/>
                  <a:ext cx="960" cy="192"/>
                </a:xfrm>
                <a:prstGeom prst="rect">
                  <a:avLst/>
                </a:prstGeom>
                <a:solidFill>
                  <a:schemeClr val="accent1"/>
                </a:solidFill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sp>
              <p:nvSpPr>
                <p:cNvPr id="57371" name="Rectangle 27"/>
                <p:cNvSpPr>
                  <a:spLocks noChangeArrowheads="1"/>
                </p:cNvSpPr>
                <p:nvPr/>
              </p:nvSpPr>
              <p:spPr bwMode="auto">
                <a:xfrm>
                  <a:off x="2640" y="2256"/>
                  <a:ext cx="1728" cy="192"/>
                </a:xfrm>
                <a:prstGeom prst="rect">
                  <a:avLst/>
                </a:prstGeom>
                <a:solidFill>
                  <a:schemeClr val="bg1">
                    <a:alpha val="50000"/>
                  </a:schemeClr>
                </a:solidFill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</p:grpSp>
          <p:grpSp>
            <p:nvGrpSpPr>
              <p:cNvPr id="57372" name="Group 28"/>
              <p:cNvGrpSpPr>
                <a:grpSpLocks/>
              </p:cNvGrpSpPr>
              <p:nvPr/>
            </p:nvGrpSpPr>
            <p:grpSpPr bwMode="auto">
              <a:xfrm>
                <a:off x="4552" y="48"/>
                <a:ext cx="1056" cy="212"/>
                <a:chOff x="2544" y="2160"/>
                <a:chExt cx="1920" cy="384"/>
              </a:xfrm>
            </p:grpSpPr>
            <p:sp>
              <p:nvSpPr>
                <p:cNvPr id="57373" name="Rectangle 29"/>
                <p:cNvSpPr>
                  <a:spLocks noChangeArrowheads="1"/>
                </p:cNvSpPr>
                <p:nvPr/>
              </p:nvSpPr>
              <p:spPr bwMode="auto">
                <a:xfrm>
                  <a:off x="3504" y="2160"/>
                  <a:ext cx="960" cy="192"/>
                </a:xfrm>
                <a:prstGeom prst="rect">
                  <a:avLst/>
                </a:prstGeom>
                <a:solidFill>
                  <a:schemeClr val="accent2"/>
                </a:solidFill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sp>
              <p:nvSpPr>
                <p:cNvPr id="57374" name="Rectangle 30"/>
                <p:cNvSpPr>
                  <a:spLocks noChangeArrowheads="1"/>
                </p:cNvSpPr>
                <p:nvPr/>
              </p:nvSpPr>
              <p:spPr bwMode="auto">
                <a:xfrm>
                  <a:off x="3504" y="2352"/>
                  <a:ext cx="960" cy="192"/>
                </a:xfrm>
                <a:prstGeom prst="rect">
                  <a:avLst/>
                </a:prstGeom>
                <a:solidFill>
                  <a:schemeClr val="hlink"/>
                </a:solidFill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sp>
              <p:nvSpPr>
                <p:cNvPr id="57375" name="Rectangle 31"/>
                <p:cNvSpPr>
                  <a:spLocks noChangeArrowheads="1"/>
                </p:cNvSpPr>
                <p:nvPr/>
              </p:nvSpPr>
              <p:spPr bwMode="auto">
                <a:xfrm>
                  <a:off x="2544" y="2352"/>
                  <a:ext cx="960" cy="192"/>
                </a:xfrm>
                <a:prstGeom prst="rect">
                  <a:avLst/>
                </a:prstGeom>
                <a:solidFill>
                  <a:schemeClr val="folHlink"/>
                </a:solidFill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sp>
              <p:nvSpPr>
                <p:cNvPr id="57376" name="Rectangle 32"/>
                <p:cNvSpPr>
                  <a:spLocks noChangeArrowheads="1"/>
                </p:cNvSpPr>
                <p:nvPr/>
              </p:nvSpPr>
              <p:spPr bwMode="auto">
                <a:xfrm>
                  <a:off x="2544" y="2160"/>
                  <a:ext cx="960" cy="192"/>
                </a:xfrm>
                <a:prstGeom prst="rect">
                  <a:avLst/>
                </a:prstGeom>
                <a:solidFill>
                  <a:schemeClr val="accent1"/>
                </a:solidFill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sp>
              <p:nvSpPr>
                <p:cNvPr id="57377" name="Rectangle 33"/>
                <p:cNvSpPr>
                  <a:spLocks noChangeArrowheads="1"/>
                </p:cNvSpPr>
                <p:nvPr/>
              </p:nvSpPr>
              <p:spPr bwMode="auto">
                <a:xfrm>
                  <a:off x="2640" y="2256"/>
                  <a:ext cx="1728" cy="192"/>
                </a:xfrm>
                <a:prstGeom prst="rect">
                  <a:avLst/>
                </a:prstGeom>
                <a:solidFill>
                  <a:schemeClr val="bg1">
                    <a:alpha val="50000"/>
                  </a:schemeClr>
                </a:solidFill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</p:grpSp>
        </p:grpSp>
        <p:grpSp>
          <p:nvGrpSpPr>
            <p:cNvPr id="57378" name="Group 34"/>
            <p:cNvGrpSpPr>
              <a:grpSpLocks/>
            </p:cNvGrpSpPr>
            <p:nvPr userDrawn="1"/>
          </p:nvGrpSpPr>
          <p:grpSpPr bwMode="auto">
            <a:xfrm>
              <a:off x="192" y="4273"/>
              <a:ext cx="5328" cy="47"/>
              <a:chOff x="192" y="3840"/>
              <a:chExt cx="5328" cy="47"/>
            </a:xfrm>
          </p:grpSpPr>
          <p:grpSp>
            <p:nvGrpSpPr>
              <p:cNvPr id="57379" name="Group 35"/>
              <p:cNvGrpSpPr>
                <a:grpSpLocks/>
              </p:cNvGrpSpPr>
              <p:nvPr userDrawn="1"/>
            </p:nvGrpSpPr>
            <p:grpSpPr bwMode="auto">
              <a:xfrm>
                <a:off x="192" y="3840"/>
                <a:ext cx="624" cy="47"/>
                <a:chOff x="624" y="3706"/>
                <a:chExt cx="1056" cy="106"/>
              </a:xfrm>
            </p:grpSpPr>
            <p:sp>
              <p:nvSpPr>
                <p:cNvPr id="57380" name="Rectangle 36"/>
                <p:cNvSpPr>
                  <a:spLocks noChangeArrowheads="1"/>
                </p:cNvSpPr>
                <p:nvPr userDrawn="1"/>
              </p:nvSpPr>
              <p:spPr bwMode="ltGray">
                <a:xfrm>
                  <a:off x="1152" y="3706"/>
                  <a:ext cx="528" cy="106"/>
                </a:xfrm>
                <a:prstGeom prst="rect">
                  <a:avLst/>
                </a:prstGeom>
                <a:solidFill>
                  <a:schemeClr val="hlink"/>
                </a:solidFill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sp>
              <p:nvSpPr>
                <p:cNvPr id="57381" name="Rectangle 37"/>
                <p:cNvSpPr>
                  <a:spLocks noChangeArrowheads="1"/>
                </p:cNvSpPr>
                <p:nvPr userDrawn="1"/>
              </p:nvSpPr>
              <p:spPr bwMode="ltGray">
                <a:xfrm>
                  <a:off x="624" y="3706"/>
                  <a:ext cx="528" cy="106"/>
                </a:xfrm>
                <a:prstGeom prst="rect">
                  <a:avLst/>
                </a:prstGeom>
                <a:solidFill>
                  <a:schemeClr val="folHlink"/>
                </a:solidFill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</p:grpSp>
          <p:grpSp>
            <p:nvGrpSpPr>
              <p:cNvPr id="57382" name="Group 38"/>
              <p:cNvGrpSpPr>
                <a:grpSpLocks/>
              </p:cNvGrpSpPr>
              <p:nvPr userDrawn="1"/>
            </p:nvGrpSpPr>
            <p:grpSpPr bwMode="auto">
              <a:xfrm>
                <a:off x="864" y="3840"/>
                <a:ext cx="624" cy="47"/>
                <a:chOff x="624" y="3600"/>
                <a:chExt cx="1056" cy="106"/>
              </a:xfrm>
            </p:grpSpPr>
            <p:sp>
              <p:nvSpPr>
                <p:cNvPr id="57383" name="Rectangle 39"/>
                <p:cNvSpPr>
                  <a:spLocks noChangeArrowheads="1"/>
                </p:cNvSpPr>
                <p:nvPr userDrawn="1"/>
              </p:nvSpPr>
              <p:spPr bwMode="ltGray">
                <a:xfrm>
                  <a:off x="1152" y="3600"/>
                  <a:ext cx="528" cy="106"/>
                </a:xfrm>
                <a:prstGeom prst="rect">
                  <a:avLst/>
                </a:prstGeom>
                <a:solidFill>
                  <a:schemeClr val="accent2"/>
                </a:solidFill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sp>
              <p:nvSpPr>
                <p:cNvPr id="57384" name="Rectangle 40"/>
                <p:cNvSpPr>
                  <a:spLocks noChangeArrowheads="1"/>
                </p:cNvSpPr>
                <p:nvPr userDrawn="1"/>
              </p:nvSpPr>
              <p:spPr bwMode="ltGray">
                <a:xfrm>
                  <a:off x="624" y="3600"/>
                  <a:ext cx="528" cy="106"/>
                </a:xfrm>
                <a:prstGeom prst="rect">
                  <a:avLst/>
                </a:prstGeom>
                <a:solidFill>
                  <a:schemeClr val="accent1"/>
                </a:solidFill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</p:grpSp>
          <p:grpSp>
            <p:nvGrpSpPr>
              <p:cNvPr id="57385" name="Group 41"/>
              <p:cNvGrpSpPr>
                <a:grpSpLocks/>
              </p:cNvGrpSpPr>
              <p:nvPr userDrawn="1"/>
            </p:nvGrpSpPr>
            <p:grpSpPr bwMode="auto">
              <a:xfrm>
                <a:off x="1536" y="3840"/>
                <a:ext cx="624" cy="47"/>
                <a:chOff x="624" y="3706"/>
                <a:chExt cx="1056" cy="106"/>
              </a:xfrm>
            </p:grpSpPr>
            <p:sp>
              <p:nvSpPr>
                <p:cNvPr id="57386" name="Rectangle 42"/>
                <p:cNvSpPr>
                  <a:spLocks noChangeArrowheads="1"/>
                </p:cNvSpPr>
                <p:nvPr userDrawn="1"/>
              </p:nvSpPr>
              <p:spPr bwMode="ltGray">
                <a:xfrm>
                  <a:off x="1152" y="3706"/>
                  <a:ext cx="528" cy="106"/>
                </a:xfrm>
                <a:prstGeom prst="rect">
                  <a:avLst/>
                </a:prstGeom>
                <a:solidFill>
                  <a:schemeClr val="hlink"/>
                </a:solidFill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sp>
              <p:nvSpPr>
                <p:cNvPr id="57387" name="Rectangle 43"/>
                <p:cNvSpPr>
                  <a:spLocks noChangeArrowheads="1"/>
                </p:cNvSpPr>
                <p:nvPr userDrawn="1"/>
              </p:nvSpPr>
              <p:spPr bwMode="ltGray">
                <a:xfrm>
                  <a:off x="624" y="3706"/>
                  <a:ext cx="528" cy="106"/>
                </a:xfrm>
                <a:prstGeom prst="rect">
                  <a:avLst/>
                </a:prstGeom>
                <a:solidFill>
                  <a:schemeClr val="folHlink"/>
                </a:solidFill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</p:grpSp>
          <p:grpSp>
            <p:nvGrpSpPr>
              <p:cNvPr id="57388" name="Group 44"/>
              <p:cNvGrpSpPr>
                <a:grpSpLocks/>
              </p:cNvGrpSpPr>
              <p:nvPr userDrawn="1"/>
            </p:nvGrpSpPr>
            <p:grpSpPr bwMode="auto">
              <a:xfrm>
                <a:off x="2208" y="3840"/>
                <a:ext cx="624" cy="47"/>
                <a:chOff x="624" y="3600"/>
                <a:chExt cx="1056" cy="106"/>
              </a:xfrm>
            </p:grpSpPr>
            <p:sp>
              <p:nvSpPr>
                <p:cNvPr id="57389" name="Rectangle 45"/>
                <p:cNvSpPr>
                  <a:spLocks noChangeArrowheads="1"/>
                </p:cNvSpPr>
                <p:nvPr userDrawn="1"/>
              </p:nvSpPr>
              <p:spPr bwMode="ltGray">
                <a:xfrm>
                  <a:off x="1152" y="3600"/>
                  <a:ext cx="528" cy="106"/>
                </a:xfrm>
                <a:prstGeom prst="rect">
                  <a:avLst/>
                </a:prstGeom>
                <a:solidFill>
                  <a:schemeClr val="accent2"/>
                </a:solidFill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sp>
              <p:nvSpPr>
                <p:cNvPr id="57390" name="Rectangle 46"/>
                <p:cNvSpPr>
                  <a:spLocks noChangeArrowheads="1"/>
                </p:cNvSpPr>
                <p:nvPr userDrawn="1"/>
              </p:nvSpPr>
              <p:spPr bwMode="ltGray">
                <a:xfrm>
                  <a:off x="624" y="3600"/>
                  <a:ext cx="528" cy="106"/>
                </a:xfrm>
                <a:prstGeom prst="rect">
                  <a:avLst/>
                </a:prstGeom>
                <a:solidFill>
                  <a:schemeClr val="accent1"/>
                </a:solidFill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</p:grpSp>
          <p:grpSp>
            <p:nvGrpSpPr>
              <p:cNvPr id="57391" name="Group 47"/>
              <p:cNvGrpSpPr>
                <a:grpSpLocks/>
              </p:cNvGrpSpPr>
              <p:nvPr userDrawn="1"/>
            </p:nvGrpSpPr>
            <p:grpSpPr bwMode="auto">
              <a:xfrm>
                <a:off x="2880" y="3840"/>
                <a:ext cx="624" cy="47"/>
                <a:chOff x="624" y="3706"/>
                <a:chExt cx="1056" cy="106"/>
              </a:xfrm>
            </p:grpSpPr>
            <p:sp>
              <p:nvSpPr>
                <p:cNvPr id="57392" name="Rectangle 48"/>
                <p:cNvSpPr>
                  <a:spLocks noChangeArrowheads="1"/>
                </p:cNvSpPr>
                <p:nvPr userDrawn="1"/>
              </p:nvSpPr>
              <p:spPr bwMode="ltGray">
                <a:xfrm>
                  <a:off x="1152" y="3706"/>
                  <a:ext cx="528" cy="106"/>
                </a:xfrm>
                <a:prstGeom prst="rect">
                  <a:avLst/>
                </a:prstGeom>
                <a:solidFill>
                  <a:schemeClr val="hlink"/>
                </a:solidFill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sp>
              <p:nvSpPr>
                <p:cNvPr id="57393" name="Rectangle 49"/>
                <p:cNvSpPr>
                  <a:spLocks noChangeArrowheads="1"/>
                </p:cNvSpPr>
                <p:nvPr userDrawn="1"/>
              </p:nvSpPr>
              <p:spPr bwMode="ltGray">
                <a:xfrm>
                  <a:off x="624" y="3706"/>
                  <a:ext cx="528" cy="106"/>
                </a:xfrm>
                <a:prstGeom prst="rect">
                  <a:avLst/>
                </a:prstGeom>
                <a:solidFill>
                  <a:schemeClr val="folHlink"/>
                </a:solidFill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</p:grpSp>
          <p:grpSp>
            <p:nvGrpSpPr>
              <p:cNvPr id="57394" name="Group 50"/>
              <p:cNvGrpSpPr>
                <a:grpSpLocks/>
              </p:cNvGrpSpPr>
              <p:nvPr userDrawn="1"/>
            </p:nvGrpSpPr>
            <p:grpSpPr bwMode="auto">
              <a:xfrm>
                <a:off x="3552" y="3840"/>
                <a:ext cx="624" cy="47"/>
                <a:chOff x="624" y="3600"/>
                <a:chExt cx="1056" cy="106"/>
              </a:xfrm>
            </p:grpSpPr>
            <p:sp>
              <p:nvSpPr>
                <p:cNvPr id="57395" name="Rectangle 51"/>
                <p:cNvSpPr>
                  <a:spLocks noChangeArrowheads="1"/>
                </p:cNvSpPr>
                <p:nvPr userDrawn="1"/>
              </p:nvSpPr>
              <p:spPr bwMode="ltGray">
                <a:xfrm>
                  <a:off x="1152" y="3600"/>
                  <a:ext cx="528" cy="106"/>
                </a:xfrm>
                <a:prstGeom prst="rect">
                  <a:avLst/>
                </a:prstGeom>
                <a:solidFill>
                  <a:schemeClr val="accent2"/>
                </a:solidFill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sp>
              <p:nvSpPr>
                <p:cNvPr id="57396" name="Rectangle 52"/>
                <p:cNvSpPr>
                  <a:spLocks noChangeArrowheads="1"/>
                </p:cNvSpPr>
                <p:nvPr userDrawn="1"/>
              </p:nvSpPr>
              <p:spPr bwMode="ltGray">
                <a:xfrm>
                  <a:off x="624" y="3600"/>
                  <a:ext cx="528" cy="106"/>
                </a:xfrm>
                <a:prstGeom prst="rect">
                  <a:avLst/>
                </a:prstGeom>
                <a:solidFill>
                  <a:schemeClr val="accent1"/>
                </a:solidFill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</p:grpSp>
          <p:grpSp>
            <p:nvGrpSpPr>
              <p:cNvPr id="57397" name="Group 53"/>
              <p:cNvGrpSpPr>
                <a:grpSpLocks/>
              </p:cNvGrpSpPr>
              <p:nvPr userDrawn="1"/>
            </p:nvGrpSpPr>
            <p:grpSpPr bwMode="auto">
              <a:xfrm>
                <a:off x="4224" y="3840"/>
                <a:ext cx="624" cy="47"/>
                <a:chOff x="624" y="3706"/>
                <a:chExt cx="1056" cy="106"/>
              </a:xfrm>
            </p:grpSpPr>
            <p:sp>
              <p:nvSpPr>
                <p:cNvPr id="57398" name="Rectangle 54"/>
                <p:cNvSpPr>
                  <a:spLocks noChangeArrowheads="1"/>
                </p:cNvSpPr>
                <p:nvPr userDrawn="1"/>
              </p:nvSpPr>
              <p:spPr bwMode="ltGray">
                <a:xfrm>
                  <a:off x="1152" y="3706"/>
                  <a:ext cx="528" cy="106"/>
                </a:xfrm>
                <a:prstGeom prst="rect">
                  <a:avLst/>
                </a:prstGeom>
                <a:solidFill>
                  <a:schemeClr val="hlink"/>
                </a:solidFill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sp>
              <p:nvSpPr>
                <p:cNvPr id="57399" name="Rectangle 55"/>
                <p:cNvSpPr>
                  <a:spLocks noChangeArrowheads="1"/>
                </p:cNvSpPr>
                <p:nvPr userDrawn="1"/>
              </p:nvSpPr>
              <p:spPr bwMode="ltGray">
                <a:xfrm>
                  <a:off x="624" y="3706"/>
                  <a:ext cx="528" cy="106"/>
                </a:xfrm>
                <a:prstGeom prst="rect">
                  <a:avLst/>
                </a:prstGeom>
                <a:solidFill>
                  <a:schemeClr val="folHlink"/>
                </a:solidFill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</p:grpSp>
          <p:grpSp>
            <p:nvGrpSpPr>
              <p:cNvPr id="57400" name="Group 56"/>
              <p:cNvGrpSpPr>
                <a:grpSpLocks/>
              </p:cNvGrpSpPr>
              <p:nvPr userDrawn="1"/>
            </p:nvGrpSpPr>
            <p:grpSpPr bwMode="auto">
              <a:xfrm>
                <a:off x="4896" y="3840"/>
                <a:ext cx="624" cy="47"/>
                <a:chOff x="624" y="3600"/>
                <a:chExt cx="1056" cy="106"/>
              </a:xfrm>
            </p:grpSpPr>
            <p:sp>
              <p:nvSpPr>
                <p:cNvPr id="57401" name="Rectangle 57"/>
                <p:cNvSpPr>
                  <a:spLocks noChangeArrowheads="1"/>
                </p:cNvSpPr>
                <p:nvPr userDrawn="1"/>
              </p:nvSpPr>
              <p:spPr bwMode="ltGray">
                <a:xfrm>
                  <a:off x="1152" y="3600"/>
                  <a:ext cx="528" cy="106"/>
                </a:xfrm>
                <a:prstGeom prst="rect">
                  <a:avLst/>
                </a:prstGeom>
                <a:solidFill>
                  <a:schemeClr val="accent2"/>
                </a:solidFill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sp>
              <p:nvSpPr>
                <p:cNvPr id="57402" name="Rectangle 58"/>
                <p:cNvSpPr>
                  <a:spLocks noChangeArrowheads="1"/>
                </p:cNvSpPr>
                <p:nvPr userDrawn="1"/>
              </p:nvSpPr>
              <p:spPr bwMode="ltGray">
                <a:xfrm>
                  <a:off x="624" y="3600"/>
                  <a:ext cx="528" cy="106"/>
                </a:xfrm>
                <a:prstGeom prst="rect">
                  <a:avLst/>
                </a:prstGeom>
                <a:solidFill>
                  <a:schemeClr val="accent1"/>
                </a:solidFill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</p:grpSp>
        </p:grpSp>
      </p:grpSp>
      <p:sp>
        <p:nvSpPr>
          <p:cNvPr id="57403" name="Rectangle 59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57404" name="Rectangle 60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57405" name="Rectangle 6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1722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chemeClr val="tx2"/>
                </a:solidFill>
                <a:latin typeface="Arial Narrow" pitchFamily="34" charset="0"/>
              </a:defRPr>
            </a:lvl1pPr>
          </a:lstStyle>
          <a:p>
            <a:endParaRPr lang="ru-RU"/>
          </a:p>
        </p:txBody>
      </p:sp>
      <p:sp>
        <p:nvSpPr>
          <p:cNvPr id="57406" name="Rectangle 6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1722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chemeClr val="tx2"/>
                </a:solidFill>
                <a:latin typeface="Arial Narrow" pitchFamily="34" charset="0"/>
              </a:defRPr>
            </a:lvl1pPr>
          </a:lstStyle>
          <a:p>
            <a:endParaRPr lang="ru-RU"/>
          </a:p>
        </p:txBody>
      </p:sp>
      <p:sp>
        <p:nvSpPr>
          <p:cNvPr id="57407" name="Rectangle 6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1722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chemeClr val="tx2"/>
                </a:solidFill>
                <a:latin typeface="Arial Narrow" pitchFamily="34" charset="0"/>
              </a:defRPr>
            </a:lvl1pPr>
          </a:lstStyle>
          <a:p>
            <a:fld id="{E9D99FBA-B182-4639-873A-22C7753AAD79}" type="slidenum">
              <a:rPr lang="ru-RU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  <p:sldLayoutId id="2147483705" r:id="rId2"/>
    <p:sldLayoutId id="2147483706" r:id="rId3"/>
    <p:sldLayoutId id="2147483707" r:id="rId4"/>
    <p:sldLayoutId id="2147483708" r:id="rId5"/>
    <p:sldLayoutId id="2147483709" r:id="rId6"/>
    <p:sldLayoutId id="2147483710" r:id="rId7"/>
    <p:sldLayoutId id="2147483711" r:id="rId8"/>
    <p:sldLayoutId id="2147483712" r:id="rId9"/>
    <p:sldLayoutId id="2147483713" r:id="rId10"/>
    <p:sldLayoutId id="2147483714" r:id="rId11"/>
    <p:sldLayoutId id="2147483715" r:id="rId12"/>
    <p:sldLayoutId id="2147483716" r:id="rId13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SzPct val="80000"/>
        <a:buBlip>
          <a:blip r:embed="rId15"/>
        </a:buBlip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l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65000"/>
        <a:buFont typeface="Wingdings" pitchFamily="2" charset="2"/>
        <a:buChar char="l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65000"/>
        <a:buFont typeface="Wingdings" pitchFamily="2" charset="2"/>
        <a:buChar char="l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Relationship Id="rId9" Type="http://schemas.openxmlformats.org/officeDocument/2006/relationships/image" Target="../media/image9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эрмитаж 3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428596" y="714356"/>
            <a:ext cx="3214710" cy="2408022"/>
          </a:xfrm>
          <a:prstGeom prst="rect">
            <a:avLst/>
          </a:prstGeom>
        </p:spPr>
      </p:pic>
      <p:pic>
        <p:nvPicPr>
          <p:cNvPr id="5" name="Рисунок 4" descr="иван николаевич крамской неизвестная 1883 третьяк.jpg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>
            <a:off x="5715008" y="4143380"/>
            <a:ext cx="3076576" cy="2397332"/>
          </a:xfrm>
          <a:prstGeom prst="rect">
            <a:avLst/>
          </a:prstGeom>
        </p:spPr>
      </p:pic>
      <p:pic>
        <p:nvPicPr>
          <p:cNvPr id="6" name="Рисунок 5" descr="васильев ф.а этюд в лесу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85720" y="4292200"/>
            <a:ext cx="1785950" cy="2232438"/>
          </a:xfrm>
          <a:prstGeom prst="rect">
            <a:avLst/>
          </a:prstGeom>
        </p:spPr>
      </p:pic>
      <p:pic>
        <p:nvPicPr>
          <p:cNvPr id="7" name="Рисунок 6" descr="мадонна констабиле Рафаль Санти 1504 эрмитаж.jpg"/>
          <p:cNvPicPr>
            <a:picLocks noChangeAspect="1"/>
          </p:cNvPicPr>
          <p:nvPr/>
        </p:nvPicPr>
        <p:blipFill>
          <a:blip r:embed="rId6" cstate="email"/>
          <a:stretch>
            <a:fillRect/>
          </a:stretch>
        </p:blipFill>
        <p:spPr>
          <a:xfrm>
            <a:off x="6215074" y="571480"/>
            <a:ext cx="2688902" cy="2653522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357158" y="3214686"/>
            <a:ext cx="8316315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0099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Преобразующая сила искусства</a:t>
            </a:r>
            <a:endParaRPr lang="ru-RU" sz="4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00099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9" name="Рисунок 8" descr="бояр мор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2500298" y="4071942"/>
            <a:ext cx="1181100" cy="1428750"/>
          </a:xfrm>
          <a:prstGeom prst="rect">
            <a:avLst/>
          </a:prstGeom>
        </p:spPr>
      </p:pic>
      <p:pic>
        <p:nvPicPr>
          <p:cNvPr id="10" name="Рисунок 9" descr="пьер огюст ренуар 1878 эрмитаж артистка.png"/>
          <p:cNvPicPr>
            <a:picLocks noChangeAspect="1"/>
          </p:cNvPicPr>
          <p:nvPr/>
        </p:nvPicPr>
        <p:blipFill>
          <a:blip r:embed="rId8" cstate="email"/>
          <a:stretch>
            <a:fillRect/>
          </a:stretch>
        </p:blipFill>
        <p:spPr>
          <a:xfrm>
            <a:off x="4214810" y="4572008"/>
            <a:ext cx="1143008" cy="2019652"/>
          </a:xfrm>
          <a:prstGeom prst="rect">
            <a:avLst/>
          </a:prstGeom>
        </p:spPr>
      </p:pic>
      <p:pic>
        <p:nvPicPr>
          <p:cNvPr id="11" name="Рисунок 10" descr="март левитан.jpg"/>
          <p:cNvPicPr>
            <a:picLocks noChangeAspect="1"/>
          </p:cNvPicPr>
          <p:nvPr/>
        </p:nvPicPr>
        <p:blipFill>
          <a:blip r:embed="rId9" cstate="email"/>
          <a:stretch>
            <a:fillRect/>
          </a:stretch>
        </p:blipFill>
        <p:spPr>
          <a:xfrm>
            <a:off x="3786182" y="1500174"/>
            <a:ext cx="2214578" cy="184816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00034" y="714356"/>
            <a:ext cx="8143932" cy="1077218"/>
          </a:xfrm>
          <a:prstGeom prst="rect">
            <a:avLst/>
          </a:prstGeom>
          <a:noFill/>
          <a:ln>
            <a:solidFill>
              <a:srgbClr val="663300"/>
            </a:solidFill>
          </a:ln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rgbClr val="660033"/>
                </a:solidFill>
              </a:rPr>
              <a:t>«И чувства добрые я лирой пробуждал…» </a:t>
            </a:r>
          </a:p>
          <a:p>
            <a:r>
              <a:rPr lang="ru-RU" sz="3200" b="1" dirty="0" smtClean="0">
                <a:solidFill>
                  <a:srgbClr val="660033"/>
                </a:solidFill>
              </a:rPr>
              <a:t>                                                      А.С. Пушкин</a:t>
            </a:r>
            <a:endParaRPr lang="ru-RU" sz="3200" b="1" dirty="0">
              <a:solidFill>
                <a:srgbClr val="660033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00034" y="2214554"/>
            <a:ext cx="8143932" cy="4524315"/>
          </a:xfrm>
          <a:prstGeom prst="rect">
            <a:avLst/>
          </a:prstGeom>
          <a:noFill/>
          <a:ln>
            <a:solidFill>
              <a:srgbClr val="663300"/>
            </a:solidFill>
          </a:ln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rgbClr val="660033"/>
                </a:solidFill>
              </a:rPr>
              <a:t>      «Прекрасный стих подобен смычку, проводимому по звучным фибрам нашего существа. Не свои – наши мысли заставляет поэт петь внутри нас… Он восхитительно пробуждает у нас в душе нашу любовь и нашу скорбь. Он кудесник. Понимая его, мы тоже становимся поэтами, как он»</a:t>
            </a:r>
          </a:p>
          <a:p>
            <a:r>
              <a:rPr lang="ru-RU" sz="3200" b="1" dirty="0" smtClean="0">
                <a:solidFill>
                  <a:srgbClr val="660033"/>
                </a:solidFill>
              </a:rPr>
              <a:t>                                                         А.Франс</a:t>
            </a:r>
            <a:endParaRPr lang="ru-RU" sz="3200" b="1" dirty="0">
              <a:solidFill>
                <a:srgbClr val="660033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рус муз бенуа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357686" y="3286124"/>
            <a:ext cx="4286265" cy="3057536"/>
          </a:xfrm>
          <a:prstGeom prst="rect">
            <a:avLst/>
          </a:prstGeom>
        </p:spPr>
      </p:pic>
      <p:pic>
        <p:nvPicPr>
          <p:cNvPr id="4" name="Рисунок 3" descr="русский музей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57158" y="642918"/>
            <a:ext cx="3857652" cy="3857652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4857752" y="1214422"/>
            <a:ext cx="3536546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660033"/>
                </a:solidFill>
              </a:rPr>
              <a:t>Государственный </a:t>
            </a:r>
          </a:p>
          <a:p>
            <a:pPr algn="ctr"/>
            <a:r>
              <a:rPr lang="ru-RU" sz="3200" b="1" dirty="0" smtClean="0">
                <a:solidFill>
                  <a:srgbClr val="660033"/>
                </a:solidFill>
              </a:rPr>
              <a:t>Русский музей </a:t>
            </a:r>
            <a:endParaRPr lang="ru-RU" sz="3200" b="1" dirty="0">
              <a:solidFill>
                <a:srgbClr val="660033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85720" y="4549676"/>
            <a:ext cx="392909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rgbClr val="660033"/>
                </a:solidFill>
              </a:rPr>
              <a:t>Первый в стране государственный музей русского изобразительного искусства, основан в 1895 году в Санкт-Петербурге.</a:t>
            </a:r>
            <a:endParaRPr lang="ru-RU" b="1" dirty="0">
              <a:solidFill>
                <a:srgbClr val="660033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0" y="1428736"/>
            <a:ext cx="9158341" cy="40318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dirty="0" smtClean="0">
                <a:solidFill>
                  <a:srgbClr val="660033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</a:t>
            </a: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rgbClr val="660033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Русский музей сегодня - это уникальное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rgbClr val="660033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хранилище </a:t>
            </a:r>
            <a:r>
              <a:rPr lang="ru-RU" sz="3200" b="1" dirty="0" smtClean="0">
                <a:solidFill>
                  <a:srgbClr val="660033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rgbClr val="660033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художественных ценностей.</a:t>
            </a:r>
            <a:r>
              <a:rPr lang="ru-RU" sz="3200" b="1" dirty="0" smtClean="0">
                <a:solidFill>
                  <a:srgbClr val="660033"/>
                </a:solidFill>
                <a:latin typeface="Arial" pitchFamily="34" charset="0"/>
              </a:rPr>
              <a:t>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rgbClr val="660033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 настоящее время Русского музея насчитывает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rgbClr val="660033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более 400000 экспонатов охватывает все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rgbClr val="660033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исторические периоды и тенденции</a:t>
            </a:r>
            <a:r>
              <a:rPr kumimoji="0" lang="ru-RU" sz="3200" b="1" i="0" u="none" strike="noStrike" cap="none" normalizeH="0" dirty="0" smtClean="0">
                <a:ln>
                  <a:noFill/>
                </a:ln>
                <a:solidFill>
                  <a:srgbClr val="660033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rgbClr val="660033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развития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rgbClr val="660033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русского искусства, все его основные виды и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rgbClr val="660033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жанры, направления и школы более чем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rgbClr val="660033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 1000 лет:</a:t>
            </a:r>
            <a:r>
              <a:rPr kumimoji="0" lang="ru-RU" sz="3200" b="1" i="0" u="none" strike="noStrike" cap="none" normalizeH="0" dirty="0" smtClean="0">
                <a:ln>
                  <a:noFill/>
                </a:ln>
                <a:solidFill>
                  <a:srgbClr val="660033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rgbClr val="660033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 Х по ХХI век. </a:t>
            </a:r>
            <a:endParaRPr kumimoji="0" lang="ru-RU" sz="3200" b="1" i="0" u="none" strike="noStrike" cap="none" normalizeH="0" baseline="0" dirty="0" smtClean="0">
              <a:ln>
                <a:noFill/>
              </a:ln>
              <a:solidFill>
                <a:srgbClr val="660033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10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петергоф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71604" y="3643314"/>
            <a:ext cx="6051034" cy="2928958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928662" y="3000372"/>
            <a:ext cx="73581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660033"/>
                </a:solidFill>
              </a:rPr>
              <a:t>Дворцово-парковый ансамбль - Петергоф</a:t>
            </a:r>
            <a:endParaRPr lang="ru-RU" b="1" dirty="0">
              <a:solidFill>
                <a:srgbClr val="660033"/>
              </a:solidFill>
            </a:endParaRPr>
          </a:p>
        </p:txBody>
      </p:sp>
      <p:pic>
        <p:nvPicPr>
          <p:cNvPr id="4" name="Рисунок 3" descr="дворцово парковый ансамбль петергоф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28600" y="642918"/>
            <a:ext cx="8690402" cy="217532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928662" y="5929330"/>
            <a:ext cx="73581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660033"/>
                </a:solidFill>
              </a:rPr>
              <a:t>Мраморный дворец</a:t>
            </a:r>
            <a:endParaRPr lang="ru-RU" b="1" dirty="0">
              <a:solidFill>
                <a:srgbClr val="660033"/>
              </a:solidFill>
            </a:endParaRPr>
          </a:p>
        </p:txBody>
      </p:sp>
      <p:pic>
        <p:nvPicPr>
          <p:cNvPr id="4" name="Рисунок 3" descr="мраморный дворец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0034" y="785793"/>
            <a:ext cx="8143932" cy="508995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репин бурлаки на волге 1870 рус мз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8596" y="1214422"/>
            <a:ext cx="8186409" cy="3786214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857224" y="5143512"/>
            <a:ext cx="73581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660033"/>
                </a:solidFill>
              </a:rPr>
              <a:t>Бурлаки на Волге.  1873 г.  Илья Ефимович Репин</a:t>
            </a:r>
            <a:endParaRPr lang="ru-RU" b="1" dirty="0">
              <a:solidFill>
                <a:srgbClr val="660033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богатыри васнецов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1142976" y="571480"/>
            <a:ext cx="6929486" cy="519711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928662" y="5929330"/>
            <a:ext cx="73581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660033"/>
                </a:solidFill>
              </a:rPr>
              <a:t>Богатыри. Виктор Михайлович Васнецов</a:t>
            </a:r>
            <a:endParaRPr lang="ru-RU" b="1" dirty="0">
              <a:solidFill>
                <a:srgbClr val="660033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девятый вал айвазовский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57224" y="571480"/>
            <a:ext cx="7335679" cy="5072098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928662" y="5929330"/>
            <a:ext cx="73581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660033"/>
                </a:solidFill>
              </a:rPr>
              <a:t>Девятый вал. Иван Константинович Айвазовский</a:t>
            </a:r>
            <a:endParaRPr lang="ru-RU" b="1" dirty="0">
              <a:solidFill>
                <a:srgbClr val="660033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третьяк галерея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57224" y="642918"/>
            <a:ext cx="7393832" cy="4929222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928662" y="5929330"/>
            <a:ext cx="73581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660033"/>
                </a:solidFill>
              </a:rPr>
              <a:t>Третьяковская галерея в Москве</a:t>
            </a:r>
            <a:endParaRPr lang="ru-RU" b="1" dirty="0">
              <a:solidFill>
                <a:srgbClr val="660033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85720" y="1000108"/>
            <a:ext cx="8643998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rgbClr val="660033"/>
                </a:solidFill>
              </a:rPr>
              <a:t>   </a:t>
            </a:r>
            <a:r>
              <a:rPr lang="ru-RU" sz="2800" b="1" dirty="0" smtClean="0">
                <a:solidFill>
                  <a:srgbClr val="660033"/>
                </a:solidFill>
              </a:rPr>
              <a:t>1856 года – дата основания Третьяковской галереи. В этот день начинающий коллекционер Павел Михайлович Третьяков приобрел свою первую картину русского художника В.Г.Худякова «Стычка с финляндскими контрабандистами» (1853). Так начал формироваться  первый в России музей национальной художественной школы,  «... общественное, всем доступное хранилище изящных искусств, приносящее многим пользу, всем удовольствие».  За прошедшие годы Третьяковская галерея стала одним из крупнейших музеев России и мира. </a:t>
            </a:r>
            <a:endParaRPr lang="ru-RU" sz="2800" b="1" dirty="0">
              <a:solidFill>
                <a:srgbClr val="660033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стычка с финля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57290" y="642918"/>
            <a:ext cx="6488405" cy="4714908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928662" y="5643578"/>
            <a:ext cx="735811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660033"/>
                </a:solidFill>
              </a:rPr>
              <a:t>Стычка с финляндскими контрабандистами. </a:t>
            </a:r>
          </a:p>
          <a:p>
            <a:pPr algn="ctr"/>
            <a:r>
              <a:rPr lang="ru-RU" b="1" dirty="0" smtClean="0">
                <a:solidFill>
                  <a:srgbClr val="660033"/>
                </a:solidFill>
              </a:rPr>
              <a:t>Василий Григорьевич Худяков. 1853 г.</a:t>
            </a:r>
            <a:endParaRPr lang="ru-RU" b="1" dirty="0">
              <a:solidFill>
                <a:srgbClr val="660033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боярыня морозова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720" y="1071546"/>
            <a:ext cx="8598901" cy="4071966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928662" y="5500702"/>
            <a:ext cx="735811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660033"/>
                </a:solidFill>
              </a:rPr>
              <a:t>Боярыня Морозова. Василий Иванович Суриков. 1881-1887 гг.</a:t>
            </a:r>
            <a:endParaRPr lang="ru-RU" b="1" dirty="0">
              <a:solidFill>
                <a:srgbClr val="660033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март левитан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28728" y="500042"/>
            <a:ext cx="6214620" cy="5186383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2214546" y="5786454"/>
            <a:ext cx="4572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b="1" dirty="0" smtClean="0">
                <a:solidFill>
                  <a:srgbClr val="660033"/>
                </a:solidFill>
              </a:rPr>
              <a:t>Март. Исаак Ильич Левитан. 1895 г.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аленушка 1881 васнецов третьяк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8596" y="500042"/>
            <a:ext cx="4157460" cy="6000768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786314" y="714356"/>
            <a:ext cx="307183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err="1" smtClean="0">
                <a:solidFill>
                  <a:srgbClr val="660033"/>
                </a:solidFill>
              </a:rPr>
              <a:t>Аленушка</a:t>
            </a:r>
            <a:r>
              <a:rPr lang="ru-RU" b="1" dirty="0" smtClean="0">
                <a:solidFill>
                  <a:srgbClr val="660033"/>
                </a:solidFill>
              </a:rPr>
              <a:t>. </a:t>
            </a:r>
          </a:p>
          <a:p>
            <a:pPr algn="ctr"/>
            <a:r>
              <a:rPr lang="ru-RU" b="1" dirty="0" smtClean="0">
                <a:solidFill>
                  <a:srgbClr val="660033"/>
                </a:solidFill>
              </a:rPr>
              <a:t>Виктор Михайлович Васнецов</a:t>
            </a:r>
            <a:endParaRPr lang="ru-RU" b="1" dirty="0">
              <a:solidFill>
                <a:srgbClr val="660033"/>
              </a:solidFill>
            </a:endParaRPr>
          </a:p>
        </p:txBody>
      </p:sp>
      <p:pic>
        <p:nvPicPr>
          <p:cNvPr id="4" name="Рисунок 3" descr="васнецов витязь на распутье 1882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4786314" y="2500306"/>
            <a:ext cx="4143404" cy="3107553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357818" y="5857892"/>
            <a:ext cx="30718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660033"/>
                </a:solidFill>
              </a:rPr>
              <a:t>Витязь на распутье</a:t>
            </a:r>
            <a:endParaRPr lang="ru-RU" b="1" dirty="0">
              <a:solidFill>
                <a:srgbClr val="660033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утро в сосн лесу шишкин 188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28662" y="571480"/>
            <a:ext cx="7174416" cy="5022091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928662" y="5929330"/>
            <a:ext cx="73581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660033"/>
                </a:solidFill>
              </a:rPr>
              <a:t>Утро в сосновом лесу. Иван Иванович Шишкин </a:t>
            </a:r>
            <a:endParaRPr lang="ru-RU" b="1" dirty="0">
              <a:solidFill>
                <a:srgbClr val="660033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иван николаевич крамской неизвестная 1883 третьяк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1214414" y="500042"/>
            <a:ext cx="6692529" cy="5214958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928662" y="5929330"/>
            <a:ext cx="73581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660033"/>
                </a:solidFill>
              </a:rPr>
              <a:t>Неизвестная. Иван Николаевич Крамской. 1883 г.</a:t>
            </a:r>
            <a:endParaRPr lang="ru-RU" b="1" dirty="0">
              <a:solidFill>
                <a:srgbClr val="660033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эрмитаж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4857752" y="3571876"/>
            <a:ext cx="4000528" cy="3000396"/>
          </a:xfrm>
          <a:prstGeom prst="rect">
            <a:avLst/>
          </a:prstGeom>
        </p:spPr>
      </p:pic>
      <p:pic>
        <p:nvPicPr>
          <p:cNvPr id="3" name="Рисунок 2" descr="эрмитаж2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285720" y="571480"/>
            <a:ext cx="5643602" cy="4232702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5857884" y="1000108"/>
            <a:ext cx="3071802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err="1" smtClean="0">
                <a:solidFill>
                  <a:srgbClr val="660033"/>
                </a:solidFill>
              </a:rPr>
              <a:t>Госуда́рственный</a:t>
            </a:r>
            <a:r>
              <a:rPr lang="ru-RU" sz="2800" b="1" dirty="0" smtClean="0">
                <a:solidFill>
                  <a:srgbClr val="660033"/>
                </a:solidFill>
              </a:rPr>
              <a:t> </a:t>
            </a:r>
            <a:r>
              <a:rPr lang="ru-RU" sz="2800" b="1" dirty="0" err="1" smtClean="0">
                <a:solidFill>
                  <a:srgbClr val="660033"/>
                </a:solidFill>
              </a:rPr>
              <a:t>Эрмита́ж</a:t>
            </a:r>
            <a:r>
              <a:rPr lang="ru-RU" sz="2800" b="1" dirty="0" smtClean="0">
                <a:solidFill>
                  <a:srgbClr val="660033"/>
                </a:solidFill>
              </a:rPr>
              <a:t> </a:t>
            </a:r>
          </a:p>
          <a:p>
            <a:pPr algn="ctr"/>
            <a:r>
              <a:rPr lang="ru-RU" sz="2800" b="1" dirty="0" smtClean="0">
                <a:solidFill>
                  <a:srgbClr val="660033"/>
                </a:solidFill>
              </a:rPr>
              <a:t>в Санкт-Петербурге</a:t>
            </a:r>
            <a:endParaRPr lang="ru-RU" sz="2800" b="1" dirty="0">
              <a:solidFill>
                <a:srgbClr val="660033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85720" y="4929198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b="1" dirty="0" smtClean="0">
                <a:solidFill>
                  <a:srgbClr val="660033"/>
                </a:solidFill>
              </a:rPr>
              <a:t>Один из крупнейших в мире художественных и культурно-исторических музеев</a:t>
            </a:r>
            <a:endParaRPr lang="ru-RU" b="1" dirty="0">
              <a:solidFill>
                <a:srgbClr val="660033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эрмитаж 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720" y="432350"/>
            <a:ext cx="8577918" cy="6264872"/>
          </a:xfrm>
          <a:prstGeom prst="rect">
            <a:avLst/>
          </a:prstGeom>
        </p:spPr>
      </p:pic>
      <p:sp>
        <p:nvSpPr>
          <p:cNvPr id="21505" name="Rectangle 1"/>
          <p:cNvSpPr>
            <a:spLocks noChangeArrowheads="1"/>
          </p:cNvSpPr>
          <p:nvPr/>
        </p:nvSpPr>
        <p:spPr bwMode="auto">
          <a:xfrm>
            <a:off x="285720" y="2643182"/>
            <a:ext cx="8643998" cy="39703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660033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</a:t>
            </a:r>
            <a:r>
              <a:rPr kumimoji="0" lang="ru-RU" sz="2800" b="1" i="0" u="none" strike="noStrike" cap="none" normalizeH="0" baseline="0" dirty="0" err="1" smtClean="0">
                <a:ln>
                  <a:noFill/>
                </a:ln>
                <a:solidFill>
                  <a:schemeClr val="accent3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Эрмита́ж</a:t>
            </a:r>
            <a:r>
              <a:rPr lang="ru-RU" sz="2800" b="1" dirty="0" smtClean="0">
                <a:solidFill>
                  <a:schemeClr val="accent3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accent3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(от франц. </a:t>
            </a:r>
            <a:r>
              <a:rPr kumimoji="0" lang="ru-RU" sz="2800" b="1" i="0" u="none" strike="noStrike" cap="none" normalizeH="0" baseline="0" dirty="0" err="1" smtClean="0">
                <a:ln>
                  <a:noFill/>
                </a:ln>
                <a:solidFill>
                  <a:schemeClr val="accent3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ermitage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accent3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 — место уединения).</a:t>
            </a:r>
            <a:r>
              <a:rPr kumimoji="0" lang="ru-RU" sz="2800" b="1" i="0" u="none" strike="noStrike" cap="none" normalizeH="0" dirty="0" smtClean="0">
                <a:ln>
                  <a:noFill/>
                </a:ln>
                <a:solidFill>
                  <a:schemeClr val="accent3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accent3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Возник в 1764 как частное собрание Екатерины II, открыт для </a:t>
            </a:r>
            <a:r>
              <a:rPr kumimoji="0" lang="ru-RU" sz="2800" b="1" i="0" u="none" strike="noStrike" cap="none" normalizeH="0" dirty="0" smtClean="0">
                <a:ln>
                  <a:noFill/>
                </a:ln>
                <a:solidFill>
                  <a:schemeClr val="accent3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accent3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публики в 1852.  Богатейшие коллекции памятников </a:t>
            </a:r>
            <a:r>
              <a:rPr kumimoji="0" lang="ru-RU" sz="2800" b="1" i="0" u="none" strike="noStrike" cap="none" normalizeH="0" dirty="0" smtClean="0">
                <a:ln>
                  <a:noFill/>
                </a:ln>
                <a:solidFill>
                  <a:schemeClr val="accent3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accent3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первобытной, древневосточной, древнеегипетской,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accent3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античной и средневековой</a:t>
            </a:r>
            <a:r>
              <a:rPr kumimoji="0" lang="ru-RU" sz="2800" b="1" i="0" u="none" strike="noStrike" cap="none" normalizeH="0" dirty="0" smtClean="0">
                <a:ln>
                  <a:noFill/>
                </a:ln>
                <a:solidFill>
                  <a:schemeClr val="accent3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accent3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культур, искусства Западной и Восточной Европы, археологические и художественные памятники Азии, памятники русской культуры VIII—XIX вв.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" dur="500"/>
                                        <p:tgtEl>
                                          <p:spTgt spid="215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2150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мадонна констабиле Рафаль Санти 1504 эрмитаж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1787824" y="500043"/>
            <a:ext cx="5574068" cy="550072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857224" y="6072206"/>
            <a:ext cx="73581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660033"/>
                </a:solidFill>
              </a:rPr>
              <a:t>Мадонна </a:t>
            </a:r>
            <a:r>
              <a:rPr lang="ru-RU" b="1" dirty="0" err="1" smtClean="0">
                <a:solidFill>
                  <a:srgbClr val="660033"/>
                </a:solidFill>
              </a:rPr>
              <a:t>Конестабиле</a:t>
            </a:r>
            <a:r>
              <a:rPr lang="ru-RU" b="1" dirty="0" smtClean="0">
                <a:solidFill>
                  <a:srgbClr val="660033"/>
                </a:solidFill>
              </a:rPr>
              <a:t>. Рафаэль </a:t>
            </a:r>
            <a:r>
              <a:rPr lang="ru-RU" b="1" dirty="0" err="1" smtClean="0">
                <a:solidFill>
                  <a:srgbClr val="660033"/>
                </a:solidFill>
              </a:rPr>
              <a:t>Санти</a:t>
            </a:r>
            <a:r>
              <a:rPr lang="ru-RU" b="1" dirty="0" smtClean="0">
                <a:solidFill>
                  <a:srgbClr val="660033"/>
                </a:solidFill>
              </a:rPr>
              <a:t>. 1504 г.</a:t>
            </a:r>
            <a:endParaRPr lang="ru-RU" b="1" dirty="0">
              <a:solidFill>
                <a:srgbClr val="660033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28662" y="5929330"/>
            <a:ext cx="735811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660033"/>
                </a:solidFill>
              </a:rPr>
              <a:t>Портрет артистки Жанны </a:t>
            </a:r>
            <a:r>
              <a:rPr lang="ru-RU" b="1" dirty="0" err="1" smtClean="0">
                <a:solidFill>
                  <a:srgbClr val="660033"/>
                </a:solidFill>
              </a:rPr>
              <a:t>Самари</a:t>
            </a:r>
            <a:r>
              <a:rPr lang="ru-RU" b="1" dirty="0" smtClean="0">
                <a:solidFill>
                  <a:srgbClr val="660033"/>
                </a:solidFill>
              </a:rPr>
              <a:t>. </a:t>
            </a:r>
          </a:p>
          <a:p>
            <a:pPr algn="ctr"/>
            <a:r>
              <a:rPr lang="ru-RU" b="1" dirty="0" smtClean="0">
                <a:solidFill>
                  <a:srgbClr val="660033"/>
                </a:solidFill>
              </a:rPr>
              <a:t>Пьер Огюст Ренуар. 1878 г.</a:t>
            </a:r>
            <a:endParaRPr lang="ru-RU" b="1" dirty="0">
              <a:solidFill>
                <a:srgbClr val="660033"/>
              </a:solidFill>
            </a:endParaRPr>
          </a:p>
        </p:txBody>
      </p:sp>
      <p:pic>
        <p:nvPicPr>
          <p:cNvPr id="3" name="Рисунок 2" descr="пьер огюст ренуар 1878 эрмитаж артистка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71802" y="571480"/>
            <a:ext cx="3000396" cy="530158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худ музей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720" y="500042"/>
            <a:ext cx="5000660" cy="3750495"/>
          </a:xfrm>
          <a:prstGeom prst="rect">
            <a:avLst/>
          </a:prstGeom>
        </p:spPr>
      </p:pic>
      <p:pic>
        <p:nvPicPr>
          <p:cNvPr id="3" name="Рисунок 2" descr="музей истории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3929058" y="3357562"/>
            <a:ext cx="4929190" cy="3258742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5214942" y="500042"/>
            <a:ext cx="350046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rgbClr val="660033"/>
                </a:solidFill>
              </a:rPr>
              <a:t>Республиканский художественный музей им. </a:t>
            </a:r>
            <a:r>
              <a:rPr lang="ru-RU" b="1" dirty="0" err="1" smtClean="0">
                <a:solidFill>
                  <a:srgbClr val="660033"/>
                </a:solidFill>
              </a:rPr>
              <a:t>Ц.С.Сампилова</a:t>
            </a:r>
            <a:r>
              <a:rPr lang="ru-RU" b="1" dirty="0" smtClean="0">
                <a:solidFill>
                  <a:srgbClr val="660033"/>
                </a:solidFill>
              </a:rPr>
              <a:t> </a:t>
            </a:r>
            <a:endParaRPr lang="ru-RU" b="1" dirty="0">
              <a:solidFill>
                <a:srgbClr val="660033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28596" y="5572140"/>
            <a:ext cx="357186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rgbClr val="660033"/>
                </a:solidFill>
              </a:rPr>
              <a:t>Музей истории Бурятии им. М. Хангалова</a:t>
            </a:r>
            <a:endParaRPr lang="ru-RU" b="1" dirty="0">
              <a:solidFill>
                <a:srgbClr val="660033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museum 048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285720" y="642918"/>
            <a:ext cx="4619652" cy="3095167"/>
          </a:xfrm>
          <a:prstGeom prst="rect">
            <a:avLst/>
          </a:prstGeom>
        </p:spPr>
      </p:pic>
      <p:pic>
        <p:nvPicPr>
          <p:cNvPr id="3" name="Рисунок 2" descr="Museum_of_nature_of_Buryatia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4357686" y="3196826"/>
            <a:ext cx="4505054" cy="3378791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4857752" y="642918"/>
            <a:ext cx="359322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solidFill>
                  <a:srgbClr val="660033"/>
                </a:solidFill>
              </a:rPr>
              <a:t>Этнографический музей</a:t>
            </a:r>
            <a:endParaRPr lang="ru-RU" b="1" dirty="0">
              <a:solidFill>
                <a:srgbClr val="660033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571472" y="6072206"/>
            <a:ext cx="372755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solidFill>
                  <a:srgbClr val="660033"/>
                </a:solidFill>
              </a:rPr>
              <a:t>Музей природы Бурятии </a:t>
            </a:r>
            <a:endParaRPr lang="ru-RU" b="1" dirty="0">
              <a:solidFill>
                <a:srgbClr val="660033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785786" y="1859624"/>
            <a:ext cx="7786742" cy="31700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i="0" u="sng" strike="noStrike" cap="none" normalizeH="0" baseline="0" dirty="0" smtClean="0">
                <a:ln>
                  <a:noFill/>
                </a:ln>
                <a:solidFill>
                  <a:srgbClr val="660033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Домашнее задание: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800" b="1" smtClean="0">
                <a:solidFill>
                  <a:srgbClr val="660033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Изучить творчество </a:t>
            </a:r>
            <a:r>
              <a:rPr lang="ru-RU" sz="2800" b="1" dirty="0" smtClean="0">
                <a:solidFill>
                  <a:srgbClr val="660033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композиторов:</a:t>
            </a:r>
            <a:endParaRPr kumimoji="0" lang="ru-RU" sz="2800" b="1" i="0" u="none" strike="noStrike" cap="none" normalizeH="0" baseline="0" dirty="0" smtClean="0">
              <a:ln>
                <a:noFill/>
              </a:ln>
              <a:solidFill>
                <a:srgbClr val="660033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800" b="1" dirty="0" smtClean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</a:rPr>
              <a:t>Иоганн Себастьян Бах, </a:t>
            </a: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800" b="1" dirty="0" smtClean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</a:rPr>
              <a:t>Эдвард Григ, </a:t>
            </a: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800" b="1" dirty="0" smtClean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</a:rPr>
              <a:t>Франц Шуберт, </a:t>
            </a: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800" b="1" dirty="0" smtClean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</a:rPr>
              <a:t>Петр Ильич Чайковский, </a:t>
            </a: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800" b="1" dirty="0" smtClean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</a:rPr>
              <a:t>Сергей Рахманинов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15292" y="2967335"/>
            <a:ext cx="711342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0099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Спасибо за внимание!</a:t>
            </a:r>
            <a:endParaRPr lang="ru-RU" sz="5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00099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8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Пост-модерн">
  <a:themeElements>
    <a:clrScheme name="Пост-модерн 1">
      <a:dk1>
        <a:srgbClr val="8383AD"/>
      </a:dk1>
      <a:lt1>
        <a:srgbClr val="FEFED6"/>
      </a:lt1>
      <a:dk2>
        <a:srgbClr val="404176"/>
      </a:dk2>
      <a:lt2>
        <a:srgbClr val="969696"/>
      </a:lt2>
      <a:accent1>
        <a:srgbClr val="BABE90"/>
      </a:accent1>
      <a:accent2>
        <a:srgbClr val="666699"/>
      </a:accent2>
      <a:accent3>
        <a:srgbClr val="FEFEE8"/>
      </a:accent3>
      <a:accent4>
        <a:srgbClr val="6F6F93"/>
      </a:accent4>
      <a:accent5>
        <a:srgbClr val="D9DBC6"/>
      </a:accent5>
      <a:accent6>
        <a:srgbClr val="5C5C8A"/>
      </a:accent6>
      <a:hlink>
        <a:srgbClr val="C09E4A"/>
      </a:hlink>
      <a:folHlink>
        <a:srgbClr val="006666"/>
      </a:folHlink>
    </a:clrScheme>
    <a:fontScheme name="Пост-модерн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miter lim="800000"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miter lim="800000"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charset="0"/>
          </a:defRPr>
        </a:defPPr>
      </a:lstStyle>
    </a:lnDef>
  </a:objectDefaults>
  <a:extraClrSchemeLst>
    <a:extraClrScheme>
      <a:clrScheme name="Пост-модерн 1">
        <a:dk1>
          <a:srgbClr val="8383AD"/>
        </a:dk1>
        <a:lt1>
          <a:srgbClr val="FEFED6"/>
        </a:lt1>
        <a:dk2>
          <a:srgbClr val="404176"/>
        </a:dk2>
        <a:lt2>
          <a:srgbClr val="969696"/>
        </a:lt2>
        <a:accent1>
          <a:srgbClr val="BABE90"/>
        </a:accent1>
        <a:accent2>
          <a:srgbClr val="666699"/>
        </a:accent2>
        <a:accent3>
          <a:srgbClr val="FEFEE8"/>
        </a:accent3>
        <a:accent4>
          <a:srgbClr val="6F6F93"/>
        </a:accent4>
        <a:accent5>
          <a:srgbClr val="D9DBC6"/>
        </a:accent5>
        <a:accent6>
          <a:srgbClr val="5C5C8A"/>
        </a:accent6>
        <a:hlink>
          <a:srgbClr val="C09E4A"/>
        </a:hlink>
        <a:folHlink>
          <a:srgbClr val="0066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Пост-модерн 2">
        <a:dk1>
          <a:srgbClr val="8383AD"/>
        </a:dk1>
        <a:lt1>
          <a:srgbClr val="FFFFFF"/>
        </a:lt1>
        <a:dk2>
          <a:srgbClr val="404176"/>
        </a:dk2>
        <a:lt2>
          <a:srgbClr val="969696"/>
        </a:lt2>
        <a:accent1>
          <a:srgbClr val="BABE90"/>
        </a:accent1>
        <a:accent2>
          <a:srgbClr val="666699"/>
        </a:accent2>
        <a:accent3>
          <a:srgbClr val="FFFFFF"/>
        </a:accent3>
        <a:accent4>
          <a:srgbClr val="6F6F93"/>
        </a:accent4>
        <a:accent5>
          <a:srgbClr val="D9DBC6"/>
        </a:accent5>
        <a:accent6>
          <a:srgbClr val="5C5C8A"/>
        </a:accent6>
        <a:hlink>
          <a:srgbClr val="C09E4A"/>
        </a:hlink>
        <a:folHlink>
          <a:srgbClr val="0066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Пост-модерн 3">
        <a:dk1>
          <a:srgbClr val="4D4D4D"/>
        </a:dk1>
        <a:lt1>
          <a:srgbClr val="FFFFFF"/>
        </a:lt1>
        <a:dk2>
          <a:srgbClr val="000000"/>
        </a:dk2>
        <a:lt2>
          <a:srgbClr val="969696"/>
        </a:lt2>
        <a:accent1>
          <a:srgbClr val="DDDDDD"/>
        </a:accent1>
        <a:accent2>
          <a:srgbClr val="5F5F5F"/>
        </a:accent2>
        <a:accent3>
          <a:srgbClr val="FFFFFF"/>
        </a:accent3>
        <a:accent4>
          <a:srgbClr val="404040"/>
        </a:accent4>
        <a:accent5>
          <a:srgbClr val="EBEBEB"/>
        </a:accent5>
        <a:accent6>
          <a:srgbClr val="555555"/>
        </a:accent6>
        <a:hlink>
          <a:srgbClr val="C0C0C0"/>
        </a:hlink>
        <a:folHlink>
          <a:srgbClr val="808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Пост-модерн 4">
        <a:dk1>
          <a:srgbClr val="424262"/>
        </a:dk1>
        <a:lt1>
          <a:srgbClr val="FFFFFF"/>
        </a:lt1>
        <a:dk2>
          <a:srgbClr val="22659C"/>
        </a:dk2>
        <a:lt2>
          <a:srgbClr val="A4AEC2"/>
        </a:lt2>
        <a:accent1>
          <a:srgbClr val="B1C7E7"/>
        </a:accent1>
        <a:accent2>
          <a:srgbClr val="494983"/>
        </a:accent2>
        <a:accent3>
          <a:srgbClr val="FFFFFF"/>
        </a:accent3>
        <a:accent4>
          <a:srgbClr val="373753"/>
        </a:accent4>
        <a:accent5>
          <a:srgbClr val="D5E0F1"/>
        </a:accent5>
        <a:accent6>
          <a:srgbClr val="414176"/>
        </a:accent6>
        <a:hlink>
          <a:srgbClr val="6EADC4"/>
        </a:hlink>
        <a:folHlink>
          <a:srgbClr val="3E688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Пост-модерн 5">
        <a:dk1>
          <a:srgbClr val="000000"/>
        </a:dk1>
        <a:lt1>
          <a:srgbClr val="FFFFFF"/>
        </a:lt1>
        <a:dk2>
          <a:srgbClr val="404176"/>
        </a:dk2>
        <a:lt2>
          <a:srgbClr val="969696"/>
        </a:lt2>
        <a:accent1>
          <a:srgbClr val="B4CD81"/>
        </a:accent1>
        <a:accent2>
          <a:srgbClr val="717EB5"/>
        </a:accent2>
        <a:accent3>
          <a:srgbClr val="FFFFFF"/>
        </a:accent3>
        <a:accent4>
          <a:srgbClr val="000000"/>
        </a:accent4>
        <a:accent5>
          <a:srgbClr val="D6E3C1"/>
        </a:accent5>
        <a:accent6>
          <a:srgbClr val="6672A4"/>
        </a:accent6>
        <a:hlink>
          <a:srgbClr val="D793C2"/>
        </a:hlink>
        <a:folHlink>
          <a:srgbClr val="8267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Пост-модерн 6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B4CD81"/>
        </a:accent1>
        <a:accent2>
          <a:srgbClr val="DEA45E"/>
        </a:accent2>
        <a:accent3>
          <a:srgbClr val="FFFFFF"/>
        </a:accent3>
        <a:accent4>
          <a:srgbClr val="000000"/>
        </a:accent4>
        <a:accent5>
          <a:srgbClr val="D6E3C1"/>
        </a:accent5>
        <a:accent6>
          <a:srgbClr val="C99454"/>
        </a:accent6>
        <a:hlink>
          <a:srgbClr val="D793C2"/>
        </a:hlink>
        <a:folHlink>
          <a:srgbClr val="A08BB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Пост-модерн 7">
        <a:dk1>
          <a:srgbClr val="111111"/>
        </a:dk1>
        <a:lt1>
          <a:srgbClr val="FAF5D2"/>
        </a:lt1>
        <a:dk2>
          <a:srgbClr val="4D4D4D"/>
        </a:dk2>
        <a:lt2>
          <a:srgbClr val="D0C59E"/>
        </a:lt2>
        <a:accent1>
          <a:srgbClr val="BABE90"/>
        </a:accent1>
        <a:accent2>
          <a:srgbClr val="666699"/>
        </a:accent2>
        <a:accent3>
          <a:srgbClr val="B2B2B2"/>
        </a:accent3>
        <a:accent4>
          <a:srgbClr val="D6D1B3"/>
        </a:accent4>
        <a:accent5>
          <a:srgbClr val="D9DBC6"/>
        </a:accent5>
        <a:accent6>
          <a:srgbClr val="5C5C8A"/>
        </a:accent6>
        <a:hlink>
          <a:srgbClr val="C09E4A"/>
        </a:hlink>
        <a:folHlink>
          <a:srgbClr val="006666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C:\Program Files\Microsoft Office\Templates\Presentation Designs\Пост-модерн.pot</Template>
  <TotalTime>526</TotalTime>
  <Words>354</Words>
  <Application>Microsoft Office PowerPoint</Application>
  <PresentationFormat>Экран (4:3)</PresentationFormat>
  <Paragraphs>56</Paragraphs>
  <Slides>25</Slides>
  <Notes>4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31" baseType="lpstr">
      <vt:lpstr>Arial</vt:lpstr>
      <vt:lpstr>Arial Narrow</vt:lpstr>
      <vt:lpstr>Calibri</vt:lpstr>
      <vt:lpstr>Times New Roman</vt:lpstr>
      <vt:lpstr>Wingdings</vt:lpstr>
      <vt:lpstr>Пост-модерн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OEM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ВИДЫ  И  ЖАНРЫ ИЗОБРАЗИТЕЛЬНОГО ИСКУССТВА</dc:title>
  <dc:creator>з.к</dc:creator>
  <cp:lastModifiedBy>dell08</cp:lastModifiedBy>
  <cp:revision>40</cp:revision>
  <dcterms:created xsi:type="dcterms:W3CDTF">2003-06-21T17:49:12Z</dcterms:created>
  <dcterms:modified xsi:type="dcterms:W3CDTF">2020-04-06T12:17:16Z</dcterms:modified>
</cp:coreProperties>
</file>