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3" r:id="rId3"/>
    <p:sldId id="257" r:id="rId4"/>
    <p:sldId id="258" r:id="rId5"/>
    <p:sldId id="259" r:id="rId6"/>
    <p:sldId id="260" r:id="rId7"/>
    <p:sldId id="261" r:id="rId8"/>
    <p:sldId id="262" r:id="rId9"/>
    <p:sldId id="267" r:id="rId10"/>
    <p:sldId id="263" r:id="rId11"/>
    <p:sldId id="265" r:id="rId12"/>
    <p:sldId id="264" r:id="rId13"/>
    <p:sldId id="268" r:id="rId14"/>
    <p:sldId id="269" r:id="rId15"/>
    <p:sldId id="274" r:id="rId16"/>
    <p:sldId id="270" r:id="rId17"/>
    <p:sldId id="275" r:id="rId18"/>
    <p:sldId id="272" r:id="rId19"/>
    <p:sldId id="276" r:id="rId20"/>
    <p:sldId id="277" r:id="rId21"/>
    <p:sldId id="271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96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D5BD4-804E-46B9-9EF9-7C4E531E789B}" type="datetimeFigureOut">
              <a:rPr lang="ru-RU" smtClean="0"/>
              <a:t>12.05.2020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D376B-349E-411B-9C04-974F92D8D25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D5BD4-804E-46B9-9EF9-7C4E531E789B}" type="datetimeFigureOut">
              <a:rPr lang="ru-RU" smtClean="0"/>
              <a:t>12.05.2020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D376B-349E-411B-9C04-974F92D8D25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D5BD4-804E-46B9-9EF9-7C4E531E789B}" type="datetimeFigureOut">
              <a:rPr lang="ru-RU" smtClean="0"/>
              <a:t>12.05.2020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D376B-349E-411B-9C04-974F92D8D25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D5BD4-804E-46B9-9EF9-7C4E531E789B}" type="datetimeFigureOut">
              <a:rPr lang="ru-RU" smtClean="0"/>
              <a:t>12.05.2020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D376B-349E-411B-9C04-974F92D8D25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D5BD4-804E-46B9-9EF9-7C4E531E789B}" type="datetimeFigureOut">
              <a:rPr lang="ru-RU" smtClean="0"/>
              <a:t>12.05.2020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D376B-349E-411B-9C04-974F92D8D25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D5BD4-804E-46B9-9EF9-7C4E531E789B}" type="datetimeFigureOut">
              <a:rPr lang="ru-RU" smtClean="0"/>
              <a:t>12.05.2020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D376B-349E-411B-9C04-974F92D8D25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D5BD4-804E-46B9-9EF9-7C4E531E789B}" type="datetimeFigureOut">
              <a:rPr lang="ru-RU" smtClean="0"/>
              <a:t>12.05.2020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D376B-349E-411B-9C04-974F92D8D25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D5BD4-804E-46B9-9EF9-7C4E531E789B}" type="datetimeFigureOut">
              <a:rPr lang="ru-RU" smtClean="0"/>
              <a:t>12.05.2020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D376B-349E-411B-9C04-974F92D8D25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D5BD4-804E-46B9-9EF9-7C4E531E789B}" type="datetimeFigureOut">
              <a:rPr lang="ru-RU" smtClean="0"/>
              <a:t>12.05.2020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D376B-349E-411B-9C04-974F92D8D25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D5BD4-804E-46B9-9EF9-7C4E531E789B}" type="datetimeFigureOut">
              <a:rPr lang="ru-RU" smtClean="0"/>
              <a:t>12.05.2020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D376B-349E-411B-9C04-974F92D8D25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D5BD4-804E-46B9-9EF9-7C4E531E789B}" type="datetimeFigureOut">
              <a:rPr lang="ru-RU" smtClean="0"/>
              <a:t>12.05.2020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D376B-349E-411B-9C04-974F92D8D25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CD5BD4-804E-46B9-9EF9-7C4E531E789B}" type="datetimeFigureOut">
              <a:rPr lang="ru-RU" smtClean="0"/>
              <a:t>12.05.2020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ED376B-349E-411B-9C04-974F92D8D253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gif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1071546"/>
            <a:ext cx="7772400" cy="1470025"/>
          </a:xfrm>
        </p:spPr>
        <p:txBody>
          <a:bodyPr>
            <a:noAutofit/>
          </a:bodyPr>
          <a:lstStyle/>
          <a:p>
            <a:r>
              <a:rPr lang="ru-RU" sz="4800" b="1" dirty="0" smtClean="0"/>
              <a:t>Пунктуация в </a:t>
            </a:r>
            <a:r>
              <a:rPr lang="ru-RU" sz="4800" b="1" dirty="0" smtClean="0">
                <a:solidFill>
                  <a:srgbClr val="FF0000"/>
                </a:solidFill>
              </a:rPr>
              <a:t>ССП</a:t>
            </a:r>
            <a:r>
              <a:rPr lang="ru-RU" sz="4800" b="1" dirty="0" smtClean="0"/>
              <a:t> и </a:t>
            </a:r>
            <a:r>
              <a:rPr lang="ru-RU" sz="4800" b="1" dirty="0" smtClean="0">
                <a:solidFill>
                  <a:srgbClr val="FF0000"/>
                </a:solidFill>
              </a:rPr>
              <a:t>простом с однородными членами.</a:t>
            </a:r>
            <a:endParaRPr lang="ru-RU" sz="4800" b="1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5500702"/>
            <a:ext cx="9144000" cy="971560"/>
          </a:xfrm>
        </p:spPr>
        <p:txBody>
          <a:bodyPr>
            <a:normAutofit/>
          </a:bodyPr>
          <a:lstStyle/>
          <a:p>
            <a:endParaRPr lang="ru-RU" sz="4400" b="1" i="1" dirty="0">
              <a:solidFill>
                <a:srgbClr val="0000FF"/>
              </a:solidFill>
            </a:endParaRPr>
          </a:p>
        </p:txBody>
      </p:sp>
      <p:pic>
        <p:nvPicPr>
          <p:cNvPr id="20484" name="Picture 4" descr="http://boombob.ru/resize.php?id=40058&amp;num=7&amp;width=515&amp;height=515"/>
          <p:cNvPicPr>
            <a:picLocks noChangeAspect="1" noChangeArrowheads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1000100" y="2714620"/>
            <a:ext cx="7215238" cy="37387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428736"/>
            <a:ext cx="91440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Теоретическая часть 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0724" name="Picture 4" descr="http://funforkids.ru/pictures/school21/school21099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11960" y="2996952"/>
            <a:ext cx="3836021" cy="31432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3" name="Прямая соединительная линия 2"/>
          <p:cNvCxnSpPr/>
          <p:nvPr/>
        </p:nvCxnSpPr>
        <p:spPr>
          <a:xfrm>
            <a:off x="1214414" y="1214422"/>
            <a:ext cx="1857388" cy="158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единительная линия 4"/>
          <p:cNvCxnSpPr/>
          <p:nvPr/>
        </p:nvCxnSpPr>
        <p:spPr>
          <a:xfrm flipV="1">
            <a:off x="500034" y="3286124"/>
            <a:ext cx="2643206" cy="7143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1285852" y="5500702"/>
            <a:ext cx="1857388" cy="158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1285852" y="6215082"/>
            <a:ext cx="3000396" cy="158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Прямоугольник 1"/>
          <p:cNvSpPr/>
          <p:nvPr/>
        </p:nvSpPr>
        <p:spPr>
          <a:xfrm>
            <a:off x="107504" y="3068960"/>
            <a:ext cx="288032" cy="28860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79512" y="5229200"/>
            <a:ext cx="216024" cy="27150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179512" y="548680"/>
            <a:ext cx="216024" cy="288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854374" y="51435"/>
            <a:ext cx="431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1.</a:t>
            </a:r>
            <a:endParaRPr lang="ru-RU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85728"/>
            <a:ext cx="9144000" cy="6143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4" name="Прямая соединительная линия 3"/>
          <p:cNvCxnSpPr/>
          <p:nvPr/>
        </p:nvCxnSpPr>
        <p:spPr>
          <a:xfrm>
            <a:off x="5000628" y="2071678"/>
            <a:ext cx="3000396" cy="158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единительная линия 4"/>
          <p:cNvCxnSpPr/>
          <p:nvPr/>
        </p:nvCxnSpPr>
        <p:spPr>
          <a:xfrm>
            <a:off x="571472" y="5286388"/>
            <a:ext cx="4500594" cy="158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57166"/>
            <a:ext cx="9144000" cy="5857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357166"/>
            <a:ext cx="438151" cy="37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4" name="Прямая соединительная линия 3"/>
          <p:cNvCxnSpPr/>
          <p:nvPr/>
        </p:nvCxnSpPr>
        <p:spPr>
          <a:xfrm>
            <a:off x="714348" y="785794"/>
            <a:ext cx="3786214" cy="158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>
            <a:off x="2571736" y="1214422"/>
            <a:ext cx="2000264" cy="158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000108"/>
            <a:ext cx="9143999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3" name="Прямая соединительная линия 2"/>
          <p:cNvCxnSpPr/>
          <p:nvPr/>
        </p:nvCxnSpPr>
        <p:spPr>
          <a:xfrm>
            <a:off x="642910" y="2571744"/>
            <a:ext cx="3000396" cy="158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Прямая соединительная линия 3"/>
          <p:cNvCxnSpPr/>
          <p:nvPr/>
        </p:nvCxnSpPr>
        <p:spPr>
          <a:xfrm>
            <a:off x="928662" y="1785926"/>
            <a:ext cx="6500858" cy="7143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95275"/>
            <a:ext cx="9144000" cy="626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3" name="Прямая соединительная линия 2"/>
          <p:cNvCxnSpPr/>
          <p:nvPr/>
        </p:nvCxnSpPr>
        <p:spPr>
          <a:xfrm>
            <a:off x="2714612" y="1857364"/>
            <a:ext cx="1571636" cy="158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642918"/>
            <a:ext cx="8643998" cy="545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3" name="Прямая соединительная линия 2"/>
          <p:cNvCxnSpPr/>
          <p:nvPr/>
        </p:nvCxnSpPr>
        <p:spPr>
          <a:xfrm>
            <a:off x="857224" y="1428736"/>
            <a:ext cx="3857652" cy="7143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857232"/>
            <a:ext cx="9144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Особое внимание уделите однородным членам, </a:t>
            </a:r>
            <a:r>
              <a:rPr lang="ru-RU" sz="3200" b="1" dirty="0" smtClean="0">
                <a:solidFill>
                  <a:srgbClr val="FF0000"/>
                </a:solidFill>
              </a:rPr>
              <a:t>связанным попарно</a:t>
            </a:r>
            <a:r>
              <a:rPr lang="ru-RU" sz="3200" b="1" dirty="0" smtClean="0"/>
              <a:t>!</a:t>
            </a:r>
            <a:endParaRPr lang="ru-RU" sz="3200" b="1" dirty="0"/>
          </a:p>
        </p:txBody>
      </p:sp>
      <p:pic>
        <p:nvPicPr>
          <p:cNvPr id="26626" name="Picture 2" descr="http://www.stihi.ru/pics/2016/06/08/430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039" y="2714620"/>
            <a:ext cx="9079961" cy="2428892"/>
          </a:xfrm>
          <a:prstGeom prst="rect">
            <a:avLst/>
          </a:prstGeom>
          <a:noFill/>
        </p:spPr>
      </p:pic>
      <p:pic>
        <p:nvPicPr>
          <p:cNvPr id="26628" name="Picture 4" descr="http://clipart-library.com/data_images/210957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57290" y="5357826"/>
            <a:ext cx="785818" cy="861607"/>
          </a:xfrm>
          <a:prstGeom prst="rect">
            <a:avLst/>
          </a:prstGeom>
          <a:noFill/>
        </p:spPr>
      </p:pic>
      <p:pic>
        <p:nvPicPr>
          <p:cNvPr id="5" name="Picture 4" descr="http://clipart-library.com/data_images/210957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14678" y="5429264"/>
            <a:ext cx="785818" cy="861607"/>
          </a:xfrm>
          <a:prstGeom prst="rect">
            <a:avLst/>
          </a:prstGeom>
          <a:noFill/>
        </p:spPr>
      </p:pic>
      <p:pic>
        <p:nvPicPr>
          <p:cNvPr id="6" name="Picture 4" descr="http://clipart-library.com/data_images/210957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4942" y="5429264"/>
            <a:ext cx="785818" cy="861607"/>
          </a:xfrm>
          <a:prstGeom prst="rect">
            <a:avLst/>
          </a:prstGeom>
          <a:noFill/>
        </p:spPr>
      </p:pic>
      <p:pic>
        <p:nvPicPr>
          <p:cNvPr id="7" name="Picture 4" descr="http://clipart-library.com/data_images/210957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00892" y="5429264"/>
            <a:ext cx="785818" cy="86160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57232"/>
            <a:ext cx="9144000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172" name="AutoShape 4" descr="https://qna.center/storage/photos/dimon_rumkin/417683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174" name="AutoShape 6" descr="https://qna.center/storage/photos/dimon_rumkin/417683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176" name="Picture 8" descr="http://nsc.1september.ru/2002/33/10.jpg"/>
          <p:cNvPicPr>
            <a:picLocks noChangeAspect="1" noChangeArrowheads="1"/>
          </p:cNvPicPr>
          <p:nvPr/>
        </p:nvPicPr>
        <p:blipFill>
          <a:blip r:embed="rId3"/>
          <a:srcRect l="43783" t="1997"/>
          <a:stretch>
            <a:fillRect/>
          </a:stretch>
        </p:blipFill>
        <p:spPr bwMode="auto">
          <a:xfrm>
            <a:off x="4643438" y="2857496"/>
            <a:ext cx="3669076" cy="3505139"/>
          </a:xfrm>
          <a:prstGeom prst="rect">
            <a:avLst/>
          </a:prstGeom>
          <a:noFill/>
        </p:spPr>
      </p:pic>
      <p:cxnSp>
        <p:nvCxnSpPr>
          <p:cNvPr id="6" name="Прямая соединительная линия 5"/>
          <p:cNvCxnSpPr/>
          <p:nvPr/>
        </p:nvCxnSpPr>
        <p:spPr>
          <a:xfrm>
            <a:off x="4500562" y="1714488"/>
            <a:ext cx="4071966" cy="158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500034" y="2500306"/>
            <a:ext cx="3214710" cy="158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714620"/>
            <a:ext cx="9144000" cy="37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220" name="Picture 4" descr="http://clipart-library.com/image_gallery/365412.png"/>
          <p:cNvPicPr>
            <a:picLocks noChangeAspect="1" noChangeArrowheads="1"/>
          </p:cNvPicPr>
          <p:nvPr/>
        </p:nvPicPr>
        <p:blipFill>
          <a:blip r:embed="rId3"/>
          <a:srcRect l="27084" t="5556" r="32291" b="13888"/>
          <a:stretch>
            <a:fillRect/>
          </a:stretch>
        </p:blipFill>
        <p:spPr bwMode="auto">
          <a:xfrm>
            <a:off x="3786182" y="285728"/>
            <a:ext cx="1393041" cy="2071702"/>
          </a:xfrm>
          <a:prstGeom prst="rect">
            <a:avLst/>
          </a:prstGeom>
          <a:noFill/>
        </p:spPr>
      </p:pic>
      <p:cxnSp>
        <p:nvCxnSpPr>
          <p:cNvPr id="5" name="Прямая соединительная линия 4"/>
          <p:cNvCxnSpPr/>
          <p:nvPr/>
        </p:nvCxnSpPr>
        <p:spPr>
          <a:xfrm flipV="1">
            <a:off x="3286116" y="357166"/>
            <a:ext cx="2571768" cy="185738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3286116" y="500042"/>
            <a:ext cx="2571768" cy="1714512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222" name="Picture 6" descr="https://steamcdn-a.akamaihd.net/steamcommunity/public/images/avatars/9e/9e0dfc7e629131b53fc06eea91c1183c40db89ff_full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388" y="571480"/>
            <a:ext cx="1752600" cy="1752600"/>
          </a:xfrm>
          <a:prstGeom prst="rect">
            <a:avLst/>
          </a:prstGeom>
          <a:noFill/>
        </p:spPr>
      </p:pic>
      <p:cxnSp>
        <p:nvCxnSpPr>
          <p:cNvPr id="11" name="Прямая соединительная линия 10"/>
          <p:cNvCxnSpPr/>
          <p:nvPr/>
        </p:nvCxnSpPr>
        <p:spPr>
          <a:xfrm>
            <a:off x="5929322" y="5000636"/>
            <a:ext cx="3000396" cy="158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5857884" y="6500834"/>
            <a:ext cx="1428760" cy="158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642918"/>
            <a:ext cx="8786842" cy="5715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4" descr="http://s00.yaplakal.com/pics/pics_original/2/8/0/834308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0" y="3643314"/>
            <a:ext cx="285720" cy="322010"/>
          </a:xfrm>
          <a:prstGeom prst="rect">
            <a:avLst/>
          </a:prstGeom>
          <a:noFill/>
        </p:spPr>
      </p:pic>
      <p:pic>
        <p:nvPicPr>
          <p:cNvPr id="7" name="Picture 4" descr="http://s00.yaplakal.com/pics/pics_original/2/8/0/834308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0" y="5143512"/>
            <a:ext cx="285720" cy="322010"/>
          </a:xfrm>
          <a:prstGeom prst="rect">
            <a:avLst/>
          </a:prstGeom>
          <a:noFill/>
        </p:spPr>
      </p:pic>
      <p:pic>
        <p:nvPicPr>
          <p:cNvPr id="8" name="Picture 4" descr="http://s00.yaplakal.com/pics/pics_original/2/8/0/834308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0" y="2214554"/>
            <a:ext cx="285720" cy="322010"/>
          </a:xfrm>
          <a:prstGeom prst="rect">
            <a:avLst/>
          </a:prstGeom>
          <a:noFill/>
        </p:spPr>
      </p:pic>
      <p:pic>
        <p:nvPicPr>
          <p:cNvPr id="9" name="Picture 4" descr="http://s00.yaplakal.com/pics/pics_original/2/8/0/834308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0" y="714356"/>
            <a:ext cx="285720" cy="322010"/>
          </a:xfrm>
          <a:prstGeom prst="rect">
            <a:avLst/>
          </a:prstGeom>
          <a:noFill/>
        </p:spPr>
      </p:pic>
      <p:cxnSp>
        <p:nvCxnSpPr>
          <p:cNvPr id="11" name="Прямая соединительная линия 10"/>
          <p:cNvCxnSpPr/>
          <p:nvPr/>
        </p:nvCxnSpPr>
        <p:spPr>
          <a:xfrm>
            <a:off x="6072198" y="1857364"/>
            <a:ext cx="428628" cy="158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5000628" y="3286124"/>
            <a:ext cx="428628" cy="158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3000364" y="4786322"/>
            <a:ext cx="428628" cy="158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3143240" y="6286520"/>
            <a:ext cx="428628" cy="158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500174"/>
            <a:ext cx="9144000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6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Практическая работа</a:t>
            </a:r>
            <a:endParaRPr lang="ru-RU" sz="6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" name="Рисунок 2" descr="00_sm_dig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1736" y="3357562"/>
            <a:ext cx="5857884" cy="218429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28604"/>
            <a:ext cx="9143999" cy="6143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Прямоугольник 2"/>
          <p:cNvSpPr/>
          <p:nvPr/>
        </p:nvSpPr>
        <p:spPr>
          <a:xfrm>
            <a:off x="500034" y="714356"/>
            <a:ext cx="1571636" cy="57150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28604"/>
            <a:ext cx="9143999" cy="6143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Прямоугольник 2"/>
          <p:cNvSpPr/>
          <p:nvPr/>
        </p:nvSpPr>
        <p:spPr>
          <a:xfrm>
            <a:off x="500034" y="714356"/>
            <a:ext cx="1571636" cy="57150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Picture 4" descr="http://s00.yaplakal.com/pics/pics_original/2/8/0/834308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214282" y="5072074"/>
            <a:ext cx="285720" cy="322010"/>
          </a:xfrm>
          <a:prstGeom prst="rect">
            <a:avLst/>
          </a:prstGeom>
          <a:noFill/>
        </p:spPr>
      </p:pic>
      <p:pic>
        <p:nvPicPr>
          <p:cNvPr id="5" name="Picture 4" descr="http://s00.yaplakal.com/pics/pics_original/2/8/0/834308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214282" y="2643182"/>
            <a:ext cx="285720" cy="322010"/>
          </a:xfrm>
          <a:prstGeom prst="rect">
            <a:avLst/>
          </a:prstGeom>
          <a:noFill/>
        </p:spPr>
      </p:pic>
      <p:pic>
        <p:nvPicPr>
          <p:cNvPr id="31746" name="Picture 2" descr="http://rubble.heppell.net/apostrophe/media/apostrophe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86776" y="2928934"/>
            <a:ext cx="300406" cy="334738"/>
          </a:xfrm>
          <a:prstGeom prst="rect">
            <a:avLst/>
          </a:prstGeom>
          <a:noFill/>
        </p:spPr>
      </p:pic>
      <p:pic>
        <p:nvPicPr>
          <p:cNvPr id="31748" name="Picture 4" descr="http://rubble.heppell.net/apostrophe/media/apostrophe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15140" y="5357826"/>
            <a:ext cx="357190" cy="3980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00042"/>
            <a:ext cx="9144000" cy="6357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Прямоугольник 2"/>
          <p:cNvSpPr/>
          <p:nvPr/>
        </p:nvSpPr>
        <p:spPr>
          <a:xfrm>
            <a:off x="714348" y="571480"/>
            <a:ext cx="1428760" cy="5000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00042"/>
            <a:ext cx="9144000" cy="6357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Прямоугольник 2"/>
          <p:cNvSpPr/>
          <p:nvPr/>
        </p:nvSpPr>
        <p:spPr>
          <a:xfrm>
            <a:off x="714348" y="571480"/>
            <a:ext cx="1428760" cy="5000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2770" name="Picture 2" descr="http://rubble.heppell.net/apostrophe/media/apostrophe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28" y="3429000"/>
            <a:ext cx="282084" cy="314323"/>
          </a:xfrm>
          <a:prstGeom prst="rect">
            <a:avLst/>
          </a:prstGeom>
          <a:noFill/>
        </p:spPr>
      </p:pic>
      <p:pic>
        <p:nvPicPr>
          <p:cNvPr id="5" name="Picture 2" descr="http://rubble.heppell.net/apostrophe/media/apostrophe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29454" y="5786454"/>
            <a:ext cx="285752" cy="318410"/>
          </a:xfrm>
          <a:prstGeom prst="rect">
            <a:avLst/>
          </a:prstGeom>
          <a:noFill/>
        </p:spPr>
      </p:pic>
      <p:pic>
        <p:nvPicPr>
          <p:cNvPr id="6" name="Picture 4" descr="http://s00.yaplakal.com/pics/pics_original/2/8/0/834308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214282" y="3000372"/>
            <a:ext cx="285720" cy="322010"/>
          </a:xfrm>
          <a:prstGeom prst="rect">
            <a:avLst/>
          </a:prstGeom>
          <a:noFill/>
        </p:spPr>
      </p:pic>
      <p:pic>
        <p:nvPicPr>
          <p:cNvPr id="7" name="Picture 4" descr="http://s00.yaplakal.com/pics/pics_original/2/8/0/834308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214282" y="5429264"/>
            <a:ext cx="285720" cy="32201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xaxa-net.ru/uploads/posts/2015-01/1422171663_14-prikolnye-komiksy-2-2015012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886140"/>
            <a:ext cx="9144000" cy="47156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500174"/>
            <a:ext cx="9144000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6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Практическая работа</a:t>
            </a:r>
            <a:endParaRPr lang="ru-RU" sz="6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" name="Рисунок 2" descr="00_sm_dig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1736" y="3357562"/>
            <a:ext cx="5857884" cy="2184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1795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" y="764704"/>
            <a:ext cx="9144000" cy="58169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Выполните задания № </a:t>
            </a:r>
            <a:r>
              <a:rPr lang="ru-RU" sz="2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2-9 </a:t>
            </a:r>
            <a:r>
              <a:rPr lang="ru-RU" sz="2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(во вложении файл </a:t>
            </a:r>
            <a:r>
              <a:rPr lang="en-US" sz="2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Word)</a:t>
            </a:r>
            <a:r>
              <a:rPr lang="ru-RU" sz="2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с последующей самопроверкой по последнему слайду презентации. </a:t>
            </a:r>
          </a:p>
          <a:p>
            <a:pPr algn="ctr"/>
            <a:endParaRPr lang="ru-RU" sz="2800" b="1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lvl="0" algn="ctr"/>
            <a:r>
              <a:rPr lang="ru-RU" sz="28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Задание считается выполненным верно при наличии </a:t>
            </a:r>
            <a:r>
              <a:rPr lang="ru-RU" sz="2800" b="1" u="sng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всех</a:t>
            </a:r>
            <a:r>
              <a:rPr lang="ru-RU" sz="28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правильных ответов</a:t>
            </a:r>
          </a:p>
          <a:p>
            <a:pPr algn="ctr"/>
            <a:endParaRPr lang="ru-RU" sz="2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r>
              <a:rPr lang="ru-RU" sz="2800" b="1" cap="none" spc="0" dirty="0" smtClean="0">
                <a:ln w="1905"/>
                <a:solidFill>
                  <a:srgbClr val="0000FF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Оцените свою работу по пятибалльной системе: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ru-RU" sz="2800" b="1" dirty="0" smtClean="0">
                <a:ln w="1905"/>
                <a:solidFill>
                  <a:srgbClr val="0000FF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верно решены все </a:t>
            </a:r>
            <a:r>
              <a:rPr lang="ru-RU" sz="2800" b="1" dirty="0" smtClean="0">
                <a:ln w="1905"/>
                <a:solidFill>
                  <a:srgbClr val="0000FF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задания (</a:t>
            </a:r>
            <a:r>
              <a:rPr lang="ru-RU" sz="2800" b="1" dirty="0" smtClean="0">
                <a:ln w="1905"/>
                <a:solidFill>
                  <a:srgbClr val="0000FF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</a:t>
            </a:r>
            <a:r>
              <a:rPr lang="ru-RU" sz="2800" b="1" dirty="0" smtClean="0">
                <a:ln w="1905"/>
                <a:solidFill>
                  <a:srgbClr val="0000FF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оп.1 ошибка) </a:t>
            </a:r>
            <a:r>
              <a:rPr lang="ru-RU" sz="2800" b="1" dirty="0" smtClean="0">
                <a:ln w="1905"/>
                <a:solidFill>
                  <a:srgbClr val="0000FF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– «5»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ru-RU" sz="2800" b="1" dirty="0">
                <a:ln w="1905"/>
                <a:solidFill>
                  <a:srgbClr val="0000FF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</a:t>
            </a:r>
            <a:r>
              <a:rPr lang="ru-RU" sz="2800" b="1" dirty="0" smtClean="0">
                <a:ln w="1905"/>
                <a:solidFill>
                  <a:srgbClr val="0000FF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шибки допущены в </a:t>
            </a:r>
            <a:r>
              <a:rPr lang="ru-RU" sz="2800" b="1" dirty="0" smtClean="0">
                <a:ln w="1905"/>
                <a:solidFill>
                  <a:srgbClr val="0000FF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2-3 </a:t>
            </a:r>
            <a:r>
              <a:rPr lang="ru-RU" sz="2800" b="1" dirty="0" smtClean="0">
                <a:ln w="1905"/>
                <a:solidFill>
                  <a:srgbClr val="0000FF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заданиях - «4»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ru-RU" sz="2800" b="1" dirty="0">
                <a:ln w="1905"/>
                <a:solidFill>
                  <a:srgbClr val="0000FF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ошибки </a:t>
            </a:r>
            <a:r>
              <a:rPr lang="ru-RU" sz="2800" b="1" dirty="0" smtClean="0">
                <a:ln w="1905"/>
                <a:solidFill>
                  <a:srgbClr val="0000FF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допущены в </a:t>
            </a:r>
            <a:r>
              <a:rPr lang="ru-RU" sz="2800" b="1" dirty="0" smtClean="0">
                <a:ln w="1905"/>
                <a:solidFill>
                  <a:srgbClr val="0000FF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4-5 </a:t>
            </a:r>
            <a:r>
              <a:rPr lang="ru-RU" sz="2800" b="1" dirty="0" smtClean="0">
                <a:ln w="1905"/>
                <a:solidFill>
                  <a:srgbClr val="0000FF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заданиях</a:t>
            </a:r>
            <a:r>
              <a:rPr lang="ru-RU" sz="2800" b="1" cap="none" spc="0" dirty="0" smtClean="0">
                <a:ln w="1905"/>
                <a:solidFill>
                  <a:srgbClr val="0000FF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– «3»</a:t>
            </a:r>
          </a:p>
          <a:p>
            <a:pPr marL="457200" indent="-457200" algn="ctr">
              <a:buFont typeface="Wingdings" pitchFamily="2" charset="2"/>
              <a:buChar char="Ø"/>
            </a:pPr>
            <a:endParaRPr lang="ru-RU" sz="2800" b="1" dirty="0">
              <a:ln w="1905"/>
              <a:solidFill>
                <a:srgbClr val="0000FF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endParaRPr lang="ru-RU" sz="36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6931693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 rotWithShape="1">
          <a:blip r:embed="rId2"/>
          <a:srcRect l="-2358" t="8501" b="11641"/>
          <a:stretch/>
        </p:blipFill>
        <p:spPr bwMode="auto">
          <a:xfrm>
            <a:off x="888642" y="620689"/>
            <a:ext cx="6727230" cy="50975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Прямоугольник 1"/>
          <p:cNvSpPr/>
          <p:nvPr/>
        </p:nvSpPr>
        <p:spPr>
          <a:xfrm>
            <a:off x="2339752" y="1484784"/>
            <a:ext cx="1224136" cy="288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5508104" y="1484784"/>
            <a:ext cx="1008112" cy="288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381</TotalTime>
  <Words>90</Words>
  <Application>Microsoft Office PowerPoint</Application>
  <PresentationFormat>Экран (4:3)</PresentationFormat>
  <Paragraphs>14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Пунктуация в ССП и простом с однородными членами.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Пунктуация в ССП и простом с однородными членами</dc:title>
  <dc:creator>Admin</dc:creator>
  <cp:lastModifiedBy>User</cp:lastModifiedBy>
  <cp:revision>23</cp:revision>
  <dcterms:created xsi:type="dcterms:W3CDTF">2018-03-30T16:48:11Z</dcterms:created>
  <dcterms:modified xsi:type="dcterms:W3CDTF">2020-05-12T12:05:29Z</dcterms:modified>
</cp:coreProperties>
</file>