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31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442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33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564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16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916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95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43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197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84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7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2CC91-E9CB-4A19-9D1A-6E8FAA54B3A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7E46-99EE-41CD-9A94-CA7299EDE4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824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9553" y="1007390"/>
            <a:ext cx="10478678" cy="4959457"/>
          </a:xfrm>
        </p:spPr>
        <p:txBody>
          <a:bodyPr>
            <a:noAutofit/>
          </a:bodyPr>
          <a:lstStyle/>
          <a:p>
            <a:r>
              <a:rPr lang="ru-RU" sz="1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Хранение, обмен и перевод денег</a:t>
            </a:r>
            <a:endParaRPr lang="ru-RU" sz="1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93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нужна банковская ячейка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279" y="1690688"/>
            <a:ext cx="6089542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Банковская ячейка –личный сейф клиента, который банк предоставляет ему в аренду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них хранят деньги, ценные бумаги, документы, ювелирные украшения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с ячейками - депозитарий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Банковские ячейки называют депозитарными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6973" y="1874355"/>
            <a:ext cx="5209589" cy="416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нужна банковская ячейка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4477719" cy="4351338"/>
          </a:xfrm>
        </p:spPr>
        <p:txBody>
          <a:bodyPr>
            <a:noAutofit/>
          </a:bodyPr>
          <a:lstStyle/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Аренда банковской ячейки- от 1 дня до 3 лет.</a:t>
            </a:r>
          </a:p>
          <a:p>
            <a:pPr algn="just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стандартная банковская ячейка стоит 36-80-196 и более рублей в день (в зависимости от срока хранения)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3413" y="1825625"/>
            <a:ext cx="6004302" cy="410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5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реимущества и недостатки хранения ценностей в банковской ячейке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4787685" cy="4900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 не пострадают в случае банкротства банка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Конфиденциальность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забрать ценности в любой момент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Удобны в использовании при совершении сделок с недвижимостью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65749" y="1825625"/>
            <a:ext cx="5160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не приносят дохода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«съедает» инфляция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789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4983"/>
            <a:ext cx="10515600" cy="153570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использовать банковскую ячейку при покупке недвижимости?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974" y="1825625"/>
            <a:ext cx="7036230" cy="4745656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Покупатель в присутствии продавца кладет деньги в банковскую ячейку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Банком может предоставляться дополнительная услуга по пересчету денежных средств, что позволяет избежать споров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выхода из хранилища ключ передается продавцу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Продавец может в любое время забрать деньги из ячейки (после получения из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Росреестра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зарегистрированного договора купли-продажи)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6434" y="2320588"/>
            <a:ext cx="5065566" cy="338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0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происходит обмен валют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4865176" cy="4590673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Валютный курс – это цена товара, выраженная в денежных единицах нашей страны</a:t>
            </a:r>
          </a:p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зарабатывает банк?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Спрэд - разница между курсами покупки и продажи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Комиссия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0" y="1690688"/>
            <a:ext cx="5715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984" y="535606"/>
            <a:ext cx="11794210" cy="1277695"/>
          </a:xfrm>
        </p:spPr>
        <p:txBody>
          <a:bodyPr>
            <a:normAutofit/>
          </a:bodyPr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денежные переводы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3138406" y="1991532"/>
            <a:ext cx="1441342" cy="11313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7346196" y="1960536"/>
            <a:ext cx="1332855" cy="11623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57220" y="3301140"/>
            <a:ext cx="28361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Наличный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09288" y="3301140"/>
            <a:ext cx="38280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Безналичный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42481" y="4070581"/>
            <a:ext cx="26347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631" y="4070581"/>
            <a:ext cx="3945563" cy="27618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01" y="4070581"/>
            <a:ext cx="3797141" cy="269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6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чего зависит комиссия за денежный перевод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5299129" cy="503237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Вид перевода (переводы внутри банка дешевле)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Тарифная политика банка 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Страна перевода (чем дальше страна, тем дороже перевод)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Скорость перевода</a:t>
            </a:r>
          </a:p>
          <a:p>
            <a:pPr marL="0" indent="0" algn="just">
              <a:buNone/>
            </a:pPr>
            <a:endParaRPr lang="ru-RU" sz="3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выбирать банки и виды переводов с самыми низкими комиссиями!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0320" y="1825626"/>
            <a:ext cx="4623480" cy="423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30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85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Письменно ответить на вопросы (подробно):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люди покупают валюту?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разные банки и обменные пункты выставляют разные курсы и взимают разные комиссии?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валютные курсы постоянно меняются?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определяется валютный курс?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люди осуществляют денежные переводы? 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знать, чтобы сделать перевод?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входит в банковские реквизиты?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60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обменять 100 долларов на рубли.</a:t>
            </a:r>
          </a:p>
          <a:p>
            <a:pPr algn="just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1: курс продажи 76,44 руб., курс покупки – 75,30 руб., комиссия – 0%.</a:t>
            </a:r>
          </a:p>
          <a:p>
            <a:pPr algn="just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2: курс продажи 76,74 руб., курс покупки – 76,50 руб., комиссия 2%.</a:t>
            </a:r>
          </a:p>
          <a:p>
            <a:pPr algn="just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банке выгоднее продать доллары?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51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373</Words>
  <Application>Microsoft Office PowerPoint</Application>
  <PresentationFormat>Широкоэкранный</PresentationFormat>
  <Paragraphs>53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Хранение, обмен и перевод денег</vt:lpstr>
      <vt:lpstr>Для чего нужна банковская ячейка</vt:lpstr>
      <vt:lpstr>Для чего нужна банковская ячейка</vt:lpstr>
      <vt:lpstr>Преимущества и недостатки хранения ценностей в банковской ячейке</vt:lpstr>
      <vt:lpstr>Как использовать банковскую ячейку при покупке недвижимости?</vt:lpstr>
      <vt:lpstr>Как происходит обмен валют</vt:lpstr>
      <vt:lpstr>денежные переводы</vt:lpstr>
      <vt:lpstr>От чего зависит комиссия за денежный перевод</vt:lpstr>
      <vt:lpstr>Домашнее задание</vt:lpstr>
      <vt:lpstr>Домашнее задание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Хранение, обмен и перевод денег</dc:title>
  <dc:creator>Александра Вострикова</dc:creator>
  <cp:lastModifiedBy>Александра Вострикова</cp:lastModifiedBy>
  <cp:revision>6</cp:revision>
  <dcterms:created xsi:type="dcterms:W3CDTF">2020-04-07T11:00:27Z</dcterms:created>
  <dcterms:modified xsi:type="dcterms:W3CDTF">2020-04-07T11:40:24Z</dcterms:modified>
</cp:coreProperties>
</file>