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63" r:id="rId5"/>
    <p:sldId id="259" r:id="rId6"/>
    <p:sldId id="264" r:id="rId7"/>
    <p:sldId id="260" r:id="rId8"/>
    <p:sldId id="265" r:id="rId9"/>
    <p:sldId id="261" r:id="rId10"/>
    <p:sldId id="266" r:id="rId11"/>
    <p:sldId id="262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Весёлые узоры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Декоративная работа</a:t>
            </a:r>
          </a:p>
          <a:p>
            <a:r>
              <a:rPr lang="ru-RU" dirty="0" smtClean="0"/>
              <a:t>Роспись игрушки по мотивам </a:t>
            </a:r>
            <a:r>
              <a:rPr lang="ru-RU" dirty="0" err="1" smtClean="0"/>
              <a:t>филимоновских</a:t>
            </a:r>
            <a:r>
              <a:rPr lang="ru-RU" dirty="0" smtClean="0"/>
              <a:t> мастеров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Село Филимоново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расположено в  Одоевском районе Тульской области, на берегу реки </a:t>
            </a:r>
            <a:r>
              <a:rPr lang="ru-RU" dirty="0" err="1" smtClean="0"/>
              <a:t>Уны</a:t>
            </a:r>
            <a:r>
              <a:rPr lang="ru-RU" dirty="0" smtClean="0"/>
              <a:t>. Именно здесь с незапамятных времен (первые найденные изделия датируются IX – XI веком) мастера особым образом расписывают глиняных зверушек, превращая их в крошечные произведения искусства. </a:t>
            </a:r>
            <a:r>
              <a:rPr lang="ru-RU" dirty="0" err="1" smtClean="0"/>
              <a:t>Филимоновская</a:t>
            </a:r>
            <a:r>
              <a:rPr lang="ru-RU" dirty="0" smtClean="0"/>
              <a:t> игрушка представляет собой яркий образец народного творчества, который снова начал набирать популярность в наше время. </a:t>
            </a:r>
            <a:r>
              <a:rPr lang="ru-RU" dirty="0" err="1" smtClean="0"/>
              <a:t>Филимоновская</a:t>
            </a:r>
            <a:r>
              <a:rPr lang="ru-RU" dirty="0" smtClean="0"/>
              <a:t> роспись это очень красивое искусство!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Специфика глины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Для поделок используется специальная глина, которая добывается там же, ее издревле использовали для производства гончарных изделий. По легенде название села "Филимоново", происходит от имени гончара </a:t>
            </a:r>
            <a:r>
              <a:rPr lang="ru-RU" dirty="0" err="1" smtClean="0"/>
              <a:t>Филимона</a:t>
            </a:r>
            <a:r>
              <a:rPr lang="ru-RU" dirty="0" smtClean="0"/>
              <a:t>, который первым обнаружил великолепные качества этого материала. Сырая глина имеет голубоватый цвет, поэтому ее называют «</a:t>
            </a:r>
            <a:r>
              <a:rPr lang="ru-RU" dirty="0" err="1" smtClean="0"/>
              <a:t>синика</a:t>
            </a:r>
            <a:r>
              <a:rPr lang="ru-RU" dirty="0" smtClean="0"/>
              <a:t>». Она очень жирная и пластичная, но во время просушки изделия нужно постоянно приглаживать руками, т.к. на них могут появляться трещины. Зато готовые поделки приобретают красивый белый цвет, поэтому наносить узоры можно без предварительной грунтовки.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70485579_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357166"/>
            <a:ext cx="8568275" cy="571504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5668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Особенности </a:t>
            </a:r>
            <a:r>
              <a:rPr lang="ru-RU" b="1" dirty="0" err="1" smtClean="0"/>
              <a:t>филимононовских</a:t>
            </a:r>
            <a:r>
              <a:rPr lang="ru-RU" b="1" dirty="0" smtClean="0"/>
              <a:t> игрушек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Чаще всего мастера изображали человеческие фигуры (барышни в пышных платьях, кавалеры, танцующие пары, наездники) или животных (лошадок, баранов, медведей, домашних птиц).</a:t>
            </a:r>
          </a:p>
          <a:p>
            <a:r>
              <a:rPr lang="ru-RU" dirty="0" smtClean="0"/>
              <a:t>Фигурки делаются без какого-либо шаблона из цельного куска глины с отсутствием мелких деталей. В руках у женских персонажей обычно запелёнатый младенец или птичка. Мужские фигуры отличаются толстыми ногами, обутыми в тяжелые, неуклюжие сапоги. Большой интерес представляет изображение парных фигур, они называются «</a:t>
            </a:r>
            <a:r>
              <a:rPr lang="ru-RU" dirty="0" err="1" smtClean="0"/>
              <a:t>Любота</a:t>
            </a:r>
            <a:r>
              <a:rPr lang="ru-RU" dirty="0" smtClean="0"/>
              <a:t>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1470485565_filimonovskaya_igrushka_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57158" y="642918"/>
            <a:ext cx="3799933" cy="5695831"/>
          </a:xfrm>
        </p:spPr>
      </p:pic>
      <p:pic>
        <p:nvPicPr>
          <p:cNvPr id="8" name="Рисунок 7" descr="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143372" y="1142984"/>
            <a:ext cx="5000628" cy="332541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Фигурки животных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Важно отметить, что большинство животных имеют сходные элементы: вытянутое туловище, плавно переходящее в шею и небольшую голову. Только по форме головы или наличию рогов можно отличить, например, лошадку, от барашка. Очень любопытным является изображением сидящего медведя с широко расставленными лапами, который держит в передних конечностях овальных предмет – зеркало.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94233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428604"/>
            <a:ext cx="3357586" cy="5863248"/>
          </a:xfrm>
        </p:spPr>
      </p:pic>
      <p:pic>
        <p:nvPicPr>
          <p:cNvPr id="6" name="Рисунок 5" descr="Filimonovskaya_igrushka_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786174" y="1500174"/>
            <a:ext cx="5357826" cy="535782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4954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Техника росписи </a:t>
            </a:r>
            <a:r>
              <a:rPr lang="ru-RU" b="1" dirty="0" err="1" smtClean="0"/>
              <a:t>филимоновских</a:t>
            </a:r>
            <a:r>
              <a:rPr lang="ru-RU" b="1" dirty="0" smtClean="0"/>
              <a:t> игрушек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Традиционными для </a:t>
            </a:r>
            <a:r>
              <a:rPr lang="ru-RU" dirty="0" err="1" smtClean="0"/>
              <a:t>филимоновской</a:t>
            </a:r>
            <a:r>
              <a:rPr lang="ru-RU" dirty="0" smtClean="0"/>
              <a:t> росписи цветами являются красный, желтый и зеленый цвета, причем каждый из них выбран не случайно:</a:t>
            </a:r>
          </a:p>
          <a:p>
            <a:r>
              <a:rPr lang="ru-RU" dirty="0" smtClean="0"/>
              <a:t>красный – символ земли, силы духа, огня и красоты</a:t>
            </a:r>
          </a:p>
          <a:p>
            <a:r>
              <a:rPr lang="ru-RU" dirty="0" smtClean="0"/>
              <a:t>желтый – цвет солнца и воздуха</a:t>
            </a:r>
          </a:p>
          <a:p>
            <a:r>
              <a:rPr lang="ru-RU" dirty="0" smtClean="0"/>
              <a:t>зеленый – цвет листвы и возрождения</a:t>
            </a:r>
          </a:p>
          <a:p>
            <a:r>
              <a:rPr lang="ru-RU" dirty="0" smtClean="0"/>
              <a:t>Основным элементом росписи часто выступают полоски (например, у животных часто все тело делают полосатым), их дополняют более сложными узорами. Обычно лица и мордочки оставляют белыми, только несколькими штрихами намечая глаза и рот. Обычно роспись начинают с желтой краски, как с самой светлой, затем рисуют малиновые узоры, а конце добавляют зеленые элементы.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6029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500042"/>
            <a:ext cx="4214842" cy="5619788"/>
          </a:xfrm>
        </p:spPr>
      </p:pic>
      <p:pic>
        <p:nvPicPr>
          <p:cNvPr id="5" name="Рисунок 4" descr="2012102601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86380" y="785794"/>
            <a:ext cx="3452820" cy="52897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Свистульки и их значение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7171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Тысячу лет назад гончарным мастерством занимались в основном мужчины, а свистульки, как развлекательный предмет, делали женщины и дети начиная уже с 8-9 летнего возраста. Эти забавные игрушки активно продавались на ярмарках на потеху публике. Однако считается, что изначально свистульки были не только развлекательным предметом. У наших предков-язычников они служили для обрядов и связи с духами. Вятичи встречали бога солнца </a:t>
            </a:r>
            <a:r>
              <a:rPr lang="ru-RU" dirty="0" err="1" smtClean="0"/>
              <a:t>Ярилу</a:t>
            </a:r>
            <a:r>
              <a:rPr lang="ru-RU" dirty="0" smtClean="0"/>
              <a:t> громким свистом из глиняных дудочек. Также верили, что такой свист может отогнать плохих духов из мира мертвых и очистить помещение. Именно поэтому </a:t>
            </a:r>
            <a:r>
              <a:rPr lang="ru-RU" dirty="0" err="1" smtClean="0"/>
              <a:t>свистульски</a:t>
            </a:r>
            <a:r>
              <a:rPr lang="ru-RU" dirty="0" smtClean="0"/>
              <a:t> часто вешали на шею детям: они одновременно выступали в качестве оберега и игрушки. Однако со временем магический символизм стал играть меньшее значение и свистульки с </a:t>
            </a:r>
            <a:r>
              <a:rPr lang="ru-RU" dirty="0" err="1" smtClean="0"/>
              <a:t>филимоновской</a:t>
            </a:r>
            <a:r>
              <a:rPr lang="ru-RU" dirty="0" smtClean="0"/>
              <a:t> росписью стали использовать просто для забавы. Для их изготовления использовали глину, оставшуюся после лепки горшков. Даже при обжиге в печи сначала клали горшки, а пространство между ними заполняли мелкими игрушками.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785794"/>
            <a:ext cx="8283972" cy="5508841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</TotalTime>
  <Words>523</Words>
  <Application>Microsoft Office PowerPoint</Application>
  <PresentationFormat>Экран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Весёлые узоры</vt:lpstr>
      <vt:lpstr>Село Филимоново </vt:lpstr>
      <vt:lpstr>Специфика глины </vt:lpstr>
      <vt:lpstr>Слайд 4</vt:lpstr>
      <vt:lpstr>Особенности филимононовских игрушек </vt:lpstr>
      <vt:lpstr>Слайд 6</vt:lpstr>
      <vt:lpstr>Фигурки животных</vt:lpstr>
      <vt:lpstr>Слайд 8</vt:lpstr>
      <vt:lpstr>Техника росписи филимоновских игрушек </vt:lpstr>
      <vt:lpstr>Слайд 10</vt:lpstr>
      <vt:lpstr>Свистульки и их значение 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Весёлые узоры</dc:title>
  <dc:creator>Татьяна Яковлева</dc:creator>
  <cp:lastModifiedBy>Татьяна Яковлева</cp:lastModifiedBy>
  <cp:revision>2</cp:revision>
  <dcterms:created xsi:type="dcterms:W3CDTF">2016-11-05T19:44:53Z</dcterms:created>
  <dcterms:modified xsi:type="dcterms:W3CDTF">2019-06-19T20:11:28Z</dcterms:modified>
</cp:coreProperties>
</file>