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CF10-27CF-4257-A84F-EA46245CB660}" type="datetimeFigureOut">
              <a:rPr lang="ru-RU" smtClean="0"/>
              <a:pPr/>
              <a:t>27.03.2020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2ED2-5C2B-4089-99E2-3E5D22AD9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CF10-27CF-4257-A84F-EA46245CB660}" type="datetimeFigureOut">
              <a:rPr lang="ru-RU" smtClean="0"/>
              <a:pPr/>
              <a:t>27.03.2020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2ED2-5C2B-4089-99E2-3E5D22AD9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CF10-27CF-4257-A84F-EA46245CB660}" type="datetimeFigureOut">
              <a:rPr lang="ru-RU" smtClean="0"/>
              <a:pPr/>
              <a:t>27.03.2020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2ED2-5C2B-4089-99E2-3E5D22AD9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CF10-27CF-4257-A84F-EA46245CB660}" type="datetimeFigureOut">
              <a:rPr lang="ru-RU" smtClean="0"/>
              <a:pPr/>
              <a:t>27.03.2020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2ED2-5C2B-4089-99E2-3E5D22AD9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CF10-27CF-4257-A84F-EA46245CB660}" type="datetimeFigureOut">
              <a:rPr lang="ru-RU" smtClean="0"/>
              <a:pPr/>
              <a:t>27.03.2020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2ED2-5C2B-4089-99E2-3E5D22AD9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CF10-27CF-4257-A84F-EA46245CB660}" type="datetimeFigureOut">
              <a:rPr lang="ru-RU" smtClean="0"/>
              <a:pPr/>
              <a:t>27.03.2020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2ED2-5C2B-4089-99E2-3E5D22AD9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CF10-27CF-4257-A84F-EA46245CB660}" type="datetimeFigureOut">
              <a:rPr lang="ru-RU" smtClean="0"/>
              <a:pPr/>
              <a:t>27.03.2020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2ED2-5C2B-4089-99E2-3E5D22AD9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CF10-27CF-4257-A84F-EA46245CB660}" type="datetimeFigureOut">
              <a:rPr lang="ru-RU" smtClean="0"/>
              <a:pPr/>
              <a:t>27.03.2020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2ED2-5C2B-4089-99E2-3E5D22AD9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CF10-27CF-4257-A84F-EA46245CB660}" type="datetimeFigureOut">
              <a:rPr lang="ru-RU" smtClean="0"/>
              <a:pPr/>
              <a:t>27.03.2020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7532ED2-5C2B-4089-99E2-3E5D22AD9C9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CF10-27CF-4257-A84F-EA46245CB660}" type="datetimeFigureOut">
              <a:rPr lang="ru-RU" smtClean="0"/>
              <a:pPr/>
              <a:t>27.03.2020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2ED2-5C2B-4089-99E2-3E5D22AD9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CF10-27CF-4257-A84F-EA46245CB660}" type="datetimeFigureOut">
              <a:rPr lang="ru-RU" smtClean="0"/>
              <a:pPr/>
              <a:t>27.03.2020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32ED2-5C2B-4089-99E2-3E5D22AD9C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2C7CF10-27CF-4257-A84F-EA46245CB660}" type="datetimeFigureOut">
              <a:rPr lang="ru-RU" smtClean="0"/>
              <a:pPr/>
              <a:t>27.03.2020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7532ED2-5C2B-4089-99E2-3E5D22AD9C9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7;&#1086;&#1088;&#1090;&#1088;&#1077;&#1090;%20&#1074;%20&#1084;&#1091;&#1079;&#1099;&#1082;&#1077;\&#1053;&#1077;&#1074;&#1089;&#1082;&#1080;&#1081;.mp3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7;&#1086;&#1088;&#1090;&#1088;&#1077;&#1090;%20&#1074;%20&#1084;&#1091;&#1079;&#1099;&#1082;&#1077;\&#1051;&#1091;&#1085;&#1085;&#1072;&#1103;%20&#1089;&#1086;&#1085;&#1072;&#1090;&#1072;.mp3" TargetMode="Externa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7;&#1086;&#1088;&#1090;&#1088;&#1077;&#1090;%20&#1074;%20&#1084;&#1091;&#1079;&#1099;&#1082;&#1077;\&#1073;&#1072;&#1073;&#1072;%20&#1071;&#1075;&#1072;.mp3" TargetMode="Externa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7;&#1086;&#1088;&#1090;&#1088;&#1077;&#1090;%20&#1074;%20&#1084;&#1091;&#1079;&#1099;&#1082;&#1077;\&#1044;&#1078;&#1091;&#1083;&#1100;&#1077;&#1090;&#1090;&#1072;.mp3" TargetMode="Externa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Портрет в музыке и изобразительном искусстве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E:\! сохранено\Мама\slide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03448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ru-RU" dirty="0" smtClean="0"/>
              <a:t>С.С.Прокофьев</a:t>
            </a:r>
            <a:endParaRPr lang="ru-RU" dirty="0"/>
          </a:p>
        </p:txBody>
      </p:sp>
      <p:pic>
        <p:nvPicPr>
          <p:cNvPr id="2050" name="Picture 2" descr="E:\! сохранено\Мама\скачанные файлы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268760"/>
            <a:ext cx="3672408" cy="5282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ru-RU" dirty="0" smtClean="0"/>
              <a:t>Александр Невский</a:t>
            </a:r>
            <a:endParaRPr lang="ru-RU" dirty="0"/>
          </a:p>
        </p:txBody>
      </p:sp>
      <p:pic>
        <p:nvPicPr>
          <p:cNvPr id="3074" name="Picture 2" descr="E:\! сохранено\Мама\скачанные файлы (1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526978"/>
            <a:ext cx="6336704" cy="4984206"/>
          </a:xfrm>
          <a:prstGeom prst="rect">
            <a:avLst/>
          </a:prstGeom>
          <a:noFill/>
        </p:spPr>
      </p:pic>
      <p:pic>
        <p:nvPicPr>
          <p:cNvPr id="4" name="Невский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172400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69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Средства музыкальной выразительности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            Мелодическая линия</a:t>
            </a: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Ритм                       Лад                   Темп</a:t>
            </a:r>
            <a:endParaRPr lang="ru-RU" dirty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Динамика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 smtClean="0"/>
              <a:t>                       Музыкальная форма            </a:t>
            </a:r>
          </a:p>
          <a:p>
            <a:pPr>
              <a:buNone/>
            </a:pPr>
            <a:r>
              <a:rPr lang="ru-RU" dirty="0"/>
              <a:t> 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/>
          <a:lstStyle/>
          <a:p>
            <a:r>
              <a:rPr lang="ru-RU" dirty="0" smtClean="0"/>
              <a:t>Людвиг </a:t>
            </a:r>
            <a:r>
              <a:rPr lang="ru-RU" dirty="0" err="1" smtClean="0"/>
              <a:t>ван</a:t>
            </a:r>
            <a:r>
              <a:rPr lang="ru-RU" dirty="0" smtClean="0"/>
              <a:t> Бетховен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96752"/>
            <a:ext cx="8229600" cy="4389120"/>
          </a:xfrm>
        </p:spPr>
        <p:txBody>
          <a:bodyPr/>
          <a:lstStyle/>
          <a:p>
            <a:r>
              <a:rPr lang="ru-RU" dirty="0" smtClean="0"/>
              <a:t>Соната №14  «Лунная» Посвящена Джульетте </a:t>
            </a:r>
            <a:r>
              <a:rPr lang="ru-RU" dirty="0" err="1" smtClean="0"/>
              <a:t>Гвиччарди</a:t>
            </a:r>
            <a:endParaRPr lang="ru-RU" dirty="0"/>
          </a:p>
        </p:txBody>
      </p:sp>
      <p:pic>
        <p:nvPicPr>
          <p:cNvPr id="4098" name="Picture 2" descr="E:\! сохранено\Мама\скачанные файлы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060848"/>
            <a:ext cx="6552728" cy="4392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txBody>
          <a:bodyPr/>
          <a:lstStyle/>
          <a:p>
            <a:r>
              <a:rPr lang="ru-RU" dirty="0" smtClean="0"/>
              <a:t>Джульетта </a:t>
            </a:r>
            <a:r>
              <a:rPr lang="ru-RU" dirty="0" err="1" smtClean="0"/>
              <a:t>Гвичарди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122" name="Picture 2" descr="E:\! сохранено\Мама\скачанные файлы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354501"/>
            <a:ext cx="3384376" cy="4576799"/>
          </a:xfrm>
          <a:prstGeom prst="rect">
            <a:avLst/>
          </a:prstGeom>
          <a:noFill/>
        </p:spPr>
      </p:pic>
      <p:pic>
        <p:nvPicPr>
          <p:cNvPr id="7" name="Лунная соната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88424" y="630932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19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П.И.Чайковский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«Детский альбом»</a:t>
            </a:r>
            <a:endParaRPr lang="ru-RU" dirty="0"/>
          </a:p>
        </p:txBody>
      </p:sp>
      <p:pic>
        <p:nvPicPr>
          <p:cNvPr id="6146" name="Picture 2" descr="C:\Users\user\Downloads\f64d0211bbf7a9c61f071ee567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96067" y="764704"/>
            <a:ext cx="4703918" cy="58409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E:\! сохранено\Мама\h_1387053092_3382916_aeb4f6e48e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8026838" cy="6020129"/>
          </a:xfrm>
          <a:prstGeom prst="rect">
            <a:avLst/>
          </a:prstGeom>
          <a:noFill/>
        </p:spPr>
      </p:pic>
      <p:pic>
        <p:nvPicPr>
          <p:cNvPr id="4" name="баба Яг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532440" y="630932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24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E:\! сохранено\Мама\images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412776"/>
            <a:ext cx="6925360" cy="4608512"/>
          </a:xfrm>
          <a:prstGeom prst="rect">
            <a:avLst/>
          </a:prstGeom>
          <a:noFill/>
        </p:spPr>
      </p:pic>
      <p:pic>
        <p:nvPicPr>
          <p:cNvPr id="4" name="Джульетт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88424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1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Нарисовать одного героя из прослушанной музыки.</a:t>
            </a:r>
          </a:p>
          <a:p>
            <a:r>
              <a:rPr lang="ru-RU" dirty="0" smtClean="0"/>
              <a:t>Найти еще портрет в музыке.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165</TotalTime>
  <Words>58</Words>
  <Application>Microsoft Office PowerPoint</Application>
  <PresentationFormat>Экран (4:3)</PresentationFormat>
  <Paragraphs>20</Paragraphs>
  <Slides>10</Slides>
  <Notes>0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Calibri</vt:lpstr>
      <vt:lpstr>Constantia</vt:lpstr>
      <vt:lpstr>Wingdings 2</vt:lpstr>
      <vt:lpstr>Поток</vt:lpstr>
      <vt:lpstr>Портрет в музыке и изобразительном искусстве</vt:lpstr>
      <vt:lpstr>С.С.Прокофьев</vt:lpstr>
      <vt:lpstr>Александр Невский</vt:lpstr>
      <vt:lpstr>Средства музыкальной выразительности</vt:lpstr>
      <vt:lpstr>Людвиг ван Бетховен</vt:lpstr>
      <vt:lpstr>Джульетта Гвичарди </vt:lpstr>
      <vt:lpstr>П.И.Чайковский </vt:lpstr>
      <vt:lpstr>Презентация PowerPoint</vt:lpstr>
      <vt:lpstr>Презентация PowerPoint</vt:lpstr>
      <vt:lpstr>Задание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Портрет в музыке и изобразительном искусстве</dc:title>
  <dc:creator>user</dc:creator>
  <cp:lastModifiedBy>Елена В. Кудрявцева</cp:lastModifiedBy>
  <cp:revision>17</cp:revision>
  <dcterms:created xsi:type="dcterms:W3CDTF">2015-04-05T18:09:49Z</dcterms:created>
  <dcterms:modified xsi:type="dcterms:W3CDTF">2020-03-27T10:28:42Z</dcterms:modified>
</cp:coreProperties>
</file>