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66DE651-77CF-4AC8-859F-C34EF5907E52}" type="datetimeFigureOut">
              <a:rPr lang="ru-RU" smtClean="0"/>
              <a:t>07.12.2016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50EF73D-6A14-46B4-81A1-2EE432522A1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ive4fun.ru/data/old_pictures/img_18457562_1046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4674516" cy="316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-2008-07.photosight.ru/01/27405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495" y="2709697"/>
            <a:ext cx="4371991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/>
          <a:lstStyle/>
          <a:p>
            <a:r>
              <a:rPr lang="ru-RU" dirty="0" smtClean="0"/>
              <a:t>Задачи на движение по воде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598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2420888"/>
            <a:ext cx="7408333" cy="3705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chemeClr val="tx1"/>
                </a:solidFill>
              </a:rPr>
              <a:t>Скорость катера по озеру равна </a:t>
            </a:r>
            <a:r>
              <a:rPr lang="ru-RU" sz="4000" dirty="0" smtClean="0">
                <a:solidFill>
                  <a:schemeClr val="tx1"/>
                </a:solidFill>
              </a:rPr>
              <a:t>61 км/ч. Какой </a:t>
            </a:r>
            <a:r>
              <a:rPr lang="ru-RU" sz="4000" dirty="0">
                <a:solidFill>
                  <a:schemeClr val="tx1"/>
                </a:solidFill>
              </a:rPr>
              <a:t>путь пройдет катер за 3 часа?</a:t>
            </a: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5157192"/>
            <a:ext cx="31726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Ответ: 183 км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050" name="Picture 2" descr="http://www.vsetravel.ru/images/gallery/1372016534DSC_965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1" t="7477" r="14150" b="9014"/>
          <a:stretch/>
        </p:blipFill>
        <p:spPr bwMode="auto">
          <a:xfrm>
            <a:off x="5580112" y="3735005"/>
            <a:ext cx="3389167" cy="2844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12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420888"/>
            <a:ext cx="8712967" cy="3705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chemeClr val="tx1"/>
                </a:solidFill>
              </a:rPr>
              <a:t>Моторная лодка за 4 часа проплыла по озеру 60 </a:t>
            </a:r>
            <a:r>
              <a:rPr lang="ru-RU" sz="4000" dirty="0" smtClean="0">
                <a:solidFill>
                  <a:schemeClr val="tx1"/>
                </a:solidFill>
              </a:rPr>
              <a:t>км. Найдите </a:t>
            </a:r>
            <a:r>
              <a:rPr lang="ru-RU" sz="4000" dirty="0">
                <a:solidFill>
                  <a:schemeClr val="tx1"/>
                </a:solidFill>
              </a:rPr>
              <a:t>собственную скорость моторной лодки.</a:t>
            </a: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2</a:t>
            </a:r>
            <a:endParaRPr lang="ru-RU" dirty="0"/>
          </a:p>
        </p:txBody>
      </p:sp>
      <p:pic>
        <p:nvPicPr>
          <p:cNvPr id="4" name="Рисунок 3" descr="img1.jpg (7802 bytes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53136"/>
            <a:ext cx="4037831" cy="15841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95536" y="5463684"/>
            <a:ext cx="32720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Ответ: 15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06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420888"/>
            <a:ext cx="7920880" cy="3705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chemeClr val="tx1"/>
                </a:solidFill>
              </a:rPr>
              <a:t>Сколько времени потребуется лодке, собственная скорость которой равна 28 км/ч, чтобы проплыть по озеру 84 км?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3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5463684"/>
            <a:ext cx="23535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Ответ: 3 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00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564904"/>
            <a:ext cx="8208911" cy="3561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chemeClr val="tx1"/>
                </a:solidFill>
              </a:rPr>
              <a:t>Скорость течения реки равна 2 км/ч. На сколько километров река </a:t>
            </a:r>
            <a:r>
              <a:rPr lang="ru-RU" sz="4000" dirty="0" smtClean="0">
                <a:solidFill>
                  <a:schemeClr val="tx1"/>
                </a:solidFill>
              </a:rPr>
              <a:t>относит щепку </a:t>
            </a:r>
            <a:r>
              <a:rPr lang="ru-RU" sz="4000" dirty="0">
                <a:solidFill>
                  <a:schemeClr val="tx1"/>
                </a:solidFill>
              </a:rPr>
              <a:t>за 1час, за 4 часа?</a:t>
            </a: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4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5463684"/>
            <a:ext cx="5319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Ответ: на 2 км; на 8 км.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6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festival.1september.ru/articles/213909/Image1692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658" y="3284984"/>
            <a:ext cx="2765342" cy="131102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2420888"/>
            <a:ext cx="7740848" cy="3705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chemeClr val="tx1"/>
                </a:solidFill>
              </a:rPr>
              <a:t>По течению плыть гораздо легче, чем против течения. Почему?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4919008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В одну сторону река «помогает», а в другую «мешает» плыть.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78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7" y="2492896"/>
            <a:ext cx="8577337" cy="248172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4000" dirty="0" smtClean="0">
                <a:solidFill>
                  <a:schemeClr val="tx1"/>
                </a:solidFill>
              </a:rPr>
              <a:t>Чтобы найти скорость движения по течению реки, необходимо сложить собственную скорость лодки и скорость течения.</a:t>
            </a:r>
          </a:p>
          <a:p>
            <a:pPr marL="0" indent="0" algn="just">
              <a:buNone/>
            </a:pP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338328"/>
            <a:ext cx="8640960" cy="1434488"/>
          </a:xfrm>
        </p:spPr>
        <p:txBody>
          <a:bodyPr>
            <a:normAutofit/>
          </a:bodyPr>
          <a:lstStyle/>
          <a:p>
            <a:r>
              <a:rPr lang="ru-RU" dirty="0" smtClean="0"/>
              <a:t>Как найти скорость движения по течению реки?</a:t>
            </a:r>
            <a:endParaRPr lang="ru-RU" dirty="0"/>
          </a:p>
        </p:txBody>
      </p:sp>
      <p:sp>
        <p:nvSpPr>
          <p:cNvPr id="4" name="Объект 1"/>
          <p:cNvSpPr txBox="1">
            <a:spLocks/>
          </p:cNvSpPr>
          <p:nvPr/>
        </p:nvSpPr>
        <p:spPr>
          <a:xfrm>
            <a:off x="475929" y="5085184"/>
            <a:ext cx="8424936" cy="17728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V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по </a:t>
            </a:r>
            <a:r>
              <a:rPr lang="ru-RU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теч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. = </a:t>
            </a:r>
            <a:r>
              <a:rPr lang="en-US" sz="6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V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собств. + </a:t>
            </a:r>
            <a:r>
              <a:rPr lang="en-US" sz="6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V</a:t>
            </a:r>
            <a:r>
              <a:rPr lang="ru-RU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теч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. </a:t>
            </a:r>
            <a:endParaRPr lang="ru-RU" sz="8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65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492896"/>
            <a:ext cx="8352928" cy="36332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4000" dirty="0">
                <a:solidFill>
                  <a:schemeClr val="tx1"/>
                </a:solidFill>
              </a:rPr>
              <a:t>Собственная скорость катера равна </a:t>
            </a:r>
            <a:r>
              <a:rPr lang="ru-RU" sz="4000" dirty="0">
                <a:solidFill>
                  <a:schemeClr val="tx1"/>
                </a:solidFill>
              </a:rPr>
              <a:t> </a:t>
            </a:r>
            <a:r>
              <a:rPr lang="ru-RU" sz="4000" dirty="0" smtClean="0">
                <a:solidFill>
                  <a:schemeClr val="tx1"/>
                </a:solidFill>
              </a:rPr>
              <a:t>120 </a:t>
            </a:r>
            <a:r>
              <a:rPr lang="ru-RU" sz="4000" dirty="0">
                <a:solidFill>
                  <a:schemeClr val="tx1"/>
                </a:solidFill>
              </a:rPr>
              <a:t>км/ч, а скорость течения реки </a:t>
            </a:r>
            <a:r>
              <a:rPr lang="ru-RU" sz="4000" dirty="0" smtClean="0">
                <a:solidFill>
                  <a:schemeClr val="tx1"/>
                </a:solidFill>
              </a:rPr>
              <a:t>          4 </a:t>
            </a:r>
            <a:r>
              <a:rPr lang="ru-RU" sz="4000" dirty="0">
                <a:solidFill>
                  <a:schemeClr val="tx1"/>
                </a:solidFill>
              </a:rPr>
              <a:t>км/ч. Найдите скорость катера по течению реки.</a:t>
            </a: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5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5463684"/>
            <a:ext cx="36615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Ответ: 124 км/ч.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02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675467"/>
            <a:ext cx="8424935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>
                <a:solidFill>
                  <a:schemeClr val="tx1"/>
                </a:solidFill>
              </a:rPr>
              <a:t>Необходимо из собственной скорости вычесть скорость течения.</a:t>
            </a: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12168"/>
          </a:xfrm>
        </p:spPr>
        <p:txBody>
          <a:bodyPr>
            <a:normAutofit/>
          </a:bodyPr>
          <a:lstStyle/>
          <a:p>
            <a:r>
              <a:rPr lang="ru-RU" dirty="0"/>
              <a:t>Как найти скорость движения </a:t>
            </a:r>
            <a:r>
              <a:rPr lang="ru-RU" dirty="0" smtClean="0"/>
              <a:t>против течения </a:t>
            </a:r>
            <a:r>
              <a:rPr lang="ru-RU" dirty="0"/>
              <a:t>реки?</a:t>
            </a:r>
          </a:p>
        </p:txBody>
      </p:sp>
      <p:sp>
        <p:nvSpPr>
          <p:cNvPr id="4" name="Объект 1"/>
          <p:cNvSpPr txBox="1">
            <a:spLocks/>
          </p:cNvSpPr>
          <p:nvPr/>
        </p:nvSpPr>
        <p:spPr>
          <a:xfrm>
            <a:off x="323528" y="4365104"/>
            <a:ext cx="8424936" cy="17728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V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против </a:t>
            </a:r>
            <a:r>
              <a:rPr lang="ru-RU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теч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. = </a:t>
            </a:r>
            <a:r>
              <a:rPr lang="en-US" sz="6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V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собств. – </a:t>
            </a:r>
            <a:r>
              <a:rPr lang="en-US" sz="6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V</a:t>
            </a:r>
            <a:r>
              <a:rPr lang="ru-RU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теч</a:t>
            </a:r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. </a:t>
            </a:r>
            <a:endParaRPr lang="ru-RU" sz="8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89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2564904"/>
            <a:ext cx="8640960" cy="3561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>
                <a:solidFill>
                  <a:schemeClr val="tx1"/>
                </a:solidFill>
              </a:rPr>
              <a:t>Скорость </a:t>
            </a:r>
            <a:r>
              <a:rPr lang="ru-RU" sz="4000" dirty="0">
                <a:solidFill>
                  <a:schemeClr val="tx1"/>
                </a:solidFill>
              </a:rPr>
              <a:t>течения реки равна 3 км/ч, а собственная скорость катера 17 </a:t>
            </a:r>
            <a:r>
              <a:rPr lang="ru-RU" sz="4000" dirty="0" smtClean="0">
                <a:solidFill>
                  <a:schemeClr val="tx1"/>
                </a:solidFill>
              </a:rPr>
              <a:t>км/ч. Найдите </a:t>
            </a:r>
            <a:r>
              <a:rPr lang="ru-RU" sz="4000" dirty="0">
                <a:solidFill>
                  <a:schemeClr val="tx1"/>
                </a:solidFill>
              </a:rPr>
              <a:t>скорость катера против течения.</a:t>
            </a: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6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5463684"/>
            <a:ext cx="3424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Ответ: 14 км/ч.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4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437265"/>
              </p:ext>
            </p:extLst>
          </p:nvPr>
        </p:nvGraphicFramePr>
        <p:xfrm>
          <a:off x="179514" y="188637"/>
          <a:ext cx="8784975" cy="65527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6995"/>
                <a:gridCol w="1756995"/>
                <a:gridCol w="1756995"/>
                <a:gridCol w="1756995"/>
                <a:gridCol w="1756995"/>
              </a:tblGrid>
              <a:tr h="8443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V </a:t>
                      </a:r>
                      <a:r>
                        <a:rPr lang="ru-RU" sz="1600" baseline="-25000">
                          <a:effectLst/>
                        </a:rPr>
                        <a:t>С.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Vтеч.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Vпо теч.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Vпр.теч.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951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1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12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3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951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2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23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25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8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951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3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24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20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951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4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4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 dirty="0">
                          <a:effectLst/>
                        </a:rPr>
                        <a:t>17 </a:t>
                      </a:r>
                      <a:r>
                        <a:rPr lang="ru-RU" sz="2400" dirty="0" smtClean="0">
                          <a:effectLst/>
                        </a:rPr>
                        <a:t>км/ч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951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5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5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18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951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6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>
                          <a:effectLst/>
                        </a:rPr>
                        <a:t>42 км/ч</a:t>
                      </a:r>
                      <a:endParaRPr lang="ru-RU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2400" dirty="0">
                          <a:effectLst/>
                        </a:rPr>
                        <a:t>34 км/ч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36096" y="1052736"/>
            <a:ext cx="17043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15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92809" y="1178522"/>
            <a:ext cx="15536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9</a:t>
            </a:r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5065" y="2060848"/>
            <a:ext cx="15103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2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92809" y="2058673"/>
            <a:ext cx="1689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21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25065" y="2921134"/>
            <a:ext cx="15472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4</a:t>
            </a:r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6096" y="2921134"/>
            <a:ext cx="18894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28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51720" y="4005064"/>
            <a:ext cx="1701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13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92809" y="3975180"/>
            <a:ext cx="15536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9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23958" y="4881609"/>
            <a:ext cx="17588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2</a:t>
            </a:r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3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39302" y="4897868"/>
            <a:ext cx="17924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28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31682" y="5877272"/>
            <a:ext cx="18036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3</a:t>
            </a:r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8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249" y="5927353"/>
            <a:ext cx="15472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4 км/ч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95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50</TotalTime>
  <Words>316</Words>
  <Application>Microsoft Office PowerPoint</Application>
  <PresentationFormat>Экран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Задачи на движение по воде</vt:lpstr>
      <vt:lpstr>Задача 1</vt:lpstr>
      <vt:lpstr>Задача 2</vt:lpstr>
      <vt:lpstr>Задача 3</vt:lpstr>
      <vt:lpstr>Задача 4</vt:lpstr>
      <vt:lpstr>Презентация PowerPoint</vt:lpstr>
      <vt:lpstr>Как найти скорость движения по течению реки?</vt:lpstr>
      <vt:lpstr>Задача 5</vt:lpstr>
      <vt:lpstr>Как найти скорость движения против течения реки?</vt:lpstr>
      <vt:lpstr>Задача 6</vt:lpstr>
      <vt:lpstr>Презентация PowerPoint</vt:lpstr>
    </vt:vector>
  </TitlesOfParts>
  <Company>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Polyakova</dc:creator>
  <cp:lastModifiedBy>Polyakova</cp:lastModifiedBy>
  <cp:revision>5</cp:revision>
  <dcterms:created xsi:type="dcterms:W3CDTF">2016-12-07T13:00:51Z</dcterms:created>
  <dcterms:modified xsi:type="dcterms:W3CDTF">2016-12-07T13:51:40Z</dcterms:modified>
</cp:coreProperties>
</file>