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8330" autoAdjust="0"/>
  </p:normalViewPr>
  <p:slideViewPr>
    <p:cSldViewPr snapToGrid="0">
      <p:cViewPr varScale="1">
        <p:scale>
          <a:sx n="62" d="100"/>
          <a:sy n="62" d="100"/>
        </p:scale>
        <p:origin x="9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8B78D1-5C81-4D08-9C45-9474EA86733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E64DE5-EE6D-4DCB-9EC6-3DF83CD12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59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888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880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115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88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181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534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503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724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772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433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10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1FF14-6CC4-4C6F-BF90-8C83A265B258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97B26-C1B8-4400-9EB4-337FFBEC99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93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0964" y="179247"/>
            <a:ext cx="10515600" cy="84511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Дедушка </a:t>
            </a:r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Добри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5598" y="1024357"/>
            <a:ext cx="7636249" cy="572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68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431" y="934453"/>
            <a:ext cx="4448013" cy="4722427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Человечность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25885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4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6943" y="845573"/>
            <a:ext cx="5083444" cy="4842305"/>
          </a:xfrm>
        </p:spPr>
        <p:txBody>
          <a:bodyPr>
            <a:norm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 - свет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09405" y="0"/>
            <a:ext cx="5304358" cy="686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2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946" y="365125"/>
            <a:ext cx="4897464" cy="5059282"/>
          </a:xfrm>
        </p:spPr>
        <p:txBody>
          <a:bodyPr>
            <a:normAutofit/>
          </a:bodyPr>
          <a:lstStyle/>
          <a:p>
            <a:pPr algn="ctr"/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упергерои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51350" y="0"/>
            <a:ext cx="5373468" cy="691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52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431" y="746974"/>
            <a:ext cx="5424405" cy="5518473"/>
          </a:xfrm>
        </p:spPr>
        <p:txBody>
          <a:bodyPr>
            <a:normAutofit/>
          </a:bodyPr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Героический поступок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38807" y="746974"/>
            <a:ext cx="5340458" cy="551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91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4741190" cy="6237153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Позволить мечте исполниться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65369" y="0"/>
            <a:ext cx="55559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2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52231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Благодарность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1660" y="1317356"/>
            <a:ext cx="8228679" cy="554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05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4695" y="263471"/>
            <a:ext cx="10515600" cy="10228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Твои пять минут блеска — чья-то целая жизнь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6982" y="1286359"/>
            <a:ext cx="9831026" cy="5429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74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647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в ответе за тех, кого приручили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1624" y="1176391"/>
            <a:ext cx="7765297" cy="568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471" y="365125"/>
            <a:ext cx="4153545" cy="5570726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Хороший полицейский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7429" y="0"/>
            <a:ext cx="62251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77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493217" cy="6082170"/>
          </a:xfrm>
        </p:spPr>
        <p:txBody>
          <a:bodyPr>
            <a:normAutofit/>
          </a:bodyPr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Достойная соперница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37329" y="0"/>
            <a:ext cx="4929809" cy="68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2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7095" y="247973"/>
            <a:ext cx="11438021" cy="608866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«Добро - совершать благие намерения, без какой либо корыстной цели и выгоды для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себя».</a:t>
            </a:r>
          </a:p>
          <a:p>
            <a:pPr marL="0" indent="0" algn="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Бердяев Н.А.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 - все хорошее, положительное, все, что приносит счастье,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благополучие, пользу».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Ефремова Т.Ф.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«Добро - прежде всего - счастье всех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людей».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Лихачев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Д.С.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«Добро - все положительное, хорошее,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полезное».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Ожегов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С.И.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«Добро - это то, что приближает 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идеалу».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Соловьев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В.С.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/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200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71220"/>
            <a:ext cx="12192000" cy="637755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пословицы.  Как вы понимаете их смысл?</a:t>
            </a:r>
          </a:p>
          <a:p>
            <a:pPr marL="0" indent="0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«От добра,                                                кто добра не делает никому»        «Кто добро творит                                            ,тот ходит в серебре»</a:t>
            </a:r>
          </a:p>
          <a:p>
            <a:pPr marL="0" indent="0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«Худо тому,                                                         добра не ищут»   </a:t>
            </a:r>
          </a:p>
          <a:p>
            <a:pPr marL="0" indent="0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«Час в добре побудешь                                    – себе добра не желать»</a:t>
            </a:r>
          </a:p>
          <a:p>
            <a:pPr marL="0" indent="0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«Кто живет в добре                                            ,тому Бог отплатит»</a:t>
            </a:r>
          </a:p>
          <a:p>
            <a:pPr marL="0" indent="0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«Много желать -                                                  дороже богатства»</a:t>
            </a:r>
          </a:p>
          <a:p>
            <a:pPr marL="0" indent="0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«За худом пойдешь –                                         ,в том и правды мало»</a:t>
            </a:r>
          </a:p>
          <a:p>
            <a:pPr marL="0" indent="0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«В ком добра нет,                                                добра не найдешь»</a:t>
            </a:r>
          </a:p>
          <a:p>
            <a:pPr marL="0" indent="0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«Бедного обижать                                              – все горе забудешь»</a:t>
            </a:r>
          </a:p>
          <a:p>
            <a:pPr marL="0" indent="0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«Доброе имя                                                        добра не видать»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389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230</Words>
  <Application>Microsoft Office PowerPoint</Application>
  <PresentationFormat>Широкоэкранный</PresentationFormat>
  <Paragraphs>34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Дедушка Добри</vt:lpstr>
      <vt:lpstr>Человечность</vt:lpstr>
      <vt:lpstr>Музыка - свет</vt:lpstr>
      <vt:lpstr>Супергерои</vt:lpstr>
      <vt:lpstr>Героический поступок</vt:lpstr>
      <vt:lpstr>Позволить мечте исполниться</vt:lpstr>
      <vt:lpstr>Благодарность</vt:lpstr>
      <vt:lpstr>Твои пять минут блеска — чья-то целая жизнь</vt:lpstr>
      <vt:lpstr>Мы в ответе за тех, кого приручили</vt:lpstr>
      <vt:lpstr>Хороший полицейский</vt:lpstr>
      <vt:lpstr>Достойная соперница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Дедушка Добри</dc:title>
  <dc:creator>Александра Вострикова</dc:creator>
  <cp:lastModifiedBy>Александра Вострикова</cp:lastModifiedBy>
  <cp:revision>6</cp:revision>
  <dcterms:created xsi:type="dcterms:W3CDTF">2020-03-04T19:10:32Z</dcterms:created>
  <dcterms:modified xsi:type="dcterms:W3CDTF">2020-04-13T08:28:17Z</dcterms:modified>
</cp:coreProperties>
</file>