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7F9072C-ACDF-477F-B609-80673126C4CE}" type="datetimeFigureOut">
              <a:rPr lang="ru-RU" smtClean="0"/>
              <a:pPr/>
              <a:t>15.04.2014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7B3EBD2-53B4-4378-B8EF-BB55FCDCDA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Праздники</a:t>
            </a:r>
            <a:endParaRPr lang="ru-RU" dirty="0"/>
          </a:p>
        </p:txBody>
      </p:sp>
      <p:pic>
        <p:nvPicPr>
          <p:cNvPr id="1029" name="Picture 5" descr="C:\Users\Home\Desktop\103086501_3424885_img_164fa42390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572922"/>
            <a:ext cx="6572296" cy="46772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чего нужны праздники?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600200"/>
            <a:ext cx="8501122" cy="504351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Помогают вспомнить исторические события, лучше понять их.</a:t>
            </a:r>
          </a:p>
          <a:p>
            <a:r>
              <a:rPr lang="ru-RU" dirty="0" smtClean="0"/>
              <a:t>Помогают поддерживать связь поколений.</a:t>
            </a:r>
          </a:p>
          <a:p>
            <a:r>
              <a:rPr lang="ru-RU" dirty="0" smtClean="0"/>
              <a:t>Помогают узнать традиции своего </a:t>
            </a:r>
            <a:r>
              <a:rPr lang="ru-RU" dirty="0" smtClean="0"/>
              <a:t>народа и уважать культуру других народов.</a:t>
            </a:r>
            <a:endParaRPr lang="ru-RU" dirty="0" smtClean="0"/>
          </a:p>
          <a:p>
            <a:r>
              <a:rPr lang="ru-RU" dirty="0" smtClean="0"/>
              <a:t>Дают нам возможность испытать гордость за </a:t>
            </a:r>
            <a:r>
              <a:rPr lang="ru-RU" smtClean="0"/>
              <a:t>свою </a:t>
            </a:r>
            <a:r>
              <a:rPr lang="ru-RU" smtClean="0"/>
              <a:t>семью свой </a:t>
            </a:r>
            <a:r>
              <a:rPr lang="ru-RU" dirty="0" smtClean="0"/>
              <a:t>народ, свою страну.</a:t>
            </a:r>
          </a:p>
          <a:p>
            <a:r>
              <a:rPr lang="ru-RU" dirty="0" smtClean="0"/>
              <a:t>Позволяют нам вспомнить о людях, которые сделали что-нибудь очень важное для семьи, города, страны.</a:t>
            </a:r>
          </a:p>
          <a:p>
            <a:r>
              <a:rPr lang="ru-RU" dirty="0" smtClean="0"/>
              <a:t>Помогают быть ближе друг другу, радоваться всей семьёй.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Праздники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9093"/>
                <a:gridCol w="2714644"/>
                <a:gridCol w="2479663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государственные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общественные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семейные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День защитника Отечества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День учителя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День рождения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Международный женский</a:t>
                      </a:r>
                      <a:r>
                        <a:rPr lang="ru-RU" sz="2800" baseline="0" dirty="0" smtClean="0"/>
                        <a:t> день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День города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свадьба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День Победы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День России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День народного единства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Масленица</a:t>
            </a:r>
            <a:endParaRPr lang="ru-RU" dirty="0"/>
          </a:p>
        </p:txBody>
      </p:sp>
      <p:pic>
        <p:nvPicPr>
          <p:cNvPr id="2050" name="Picture 2" descr="C:\Users\Home\Desktop\x_118fc99e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4643446"/>
            <a:ext cx="3139904" cy="2095002"/>
          </a:xfrm>
          <a:prstGeom prst="rect">
            <a:avLst/>
          </a:prstGeom>
          <a:noFill/>
        </p:spPr>
      </p:pic>
      <p:pic>
        <p:nvPicPr>
          <p:cNvPr id="2051" name="Picture 3" descr="C:\Users\Home\Desktop\x_a4d40df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643050"/>
            <a:ext cx="4068598" cy="2714644"/>
          </a:xfrm>
          <a:prstGeom prst="rect">
            <a:avLst/>
          </a:prstGeom>
          <a:noFill/>
        </p:spPr>
      </p:pic>
      <p:pic>
        <p:nvPicPr>
          <p:cNvPr id="2053" name="Picture 5" descr="C:\Users\Home\Desktop\4e41f13d207ffa1e7b25a83e1648449f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571612"/>
            <a:ext cx="4143404" cy="3107553"/>
          </a:xfrm>
          <a:prstGeom prst="rect">
            <a:avLst/>
          </a:prstGeom>
          <a:noFill/>
        </p:spPr>
      </p:pic>
      <p:sp>
        <p:nvSpPr>
          <p:cNvPr id="4098" name="AutoShape 2" descr="http://cs301400.vk.me/u26254455/154215065/x_9599768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 descr="C:\Users\Home\Desktop\x_9599768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4572008"/>
            <a:ext cx="3085921" cy="2058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Навруз</a:t>
            </a:r>
            <a:endParaRPr lang="ru-RU" dirty="0"/>
          </a:p>
        </p:txBody>
      </p:sp>
      <p:pic>
        <p:nvPicPr>
          <p:cNvPr id="3074" name="Picture 2" descr="C:\Users\Home\Desktop\Prazdnik-Navruz-0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714488"/>
            <a:ext cx="4095750" cy="4267200"/>
          </a:xfrm>
          <a:prstGeom prst="rect">
            <a:avLst/>
          </a:prstGeom>
          <a:noFill/>
        </p:spPr>
      </p:pic>
      <p:pic>
        <p:nvPicPr>
          <p:cNvPr id="3075" name="Picture 3" descr="C:\Users\Home\Desktop\85019650_1306048831_centralnayaazi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85728"/>
            <a:ext cx="3841947" cy="2700340"/>
          </a:xfrm>
          <a:prstGeom prst="rect">
            <a:avLst/>
          </a:prstGeom>
          <a:noFill/>
        </p:spPr>
      </p:pic>
      <p:pic>
        <p:nvPicPr>
          <p:cNvPr id="3076" name="Picture 4" descr="C:\Users\Home\Desktop\Prazdnik-Navruz-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214686"/>
            <a:ext cx="4191008" cy="2809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День рождения</a:t>
            </a:r>
            <a:endParaRPr lang="ru-RU" dirty="0"/>
          </a:p>
        </p:txBody>
      </p:sp>
      <p:pic>
        <p:nvPicPr>
          <p:cNvPr id="4098" name="Picture 2" descr="C:\Users\Home\Desktop\5103ed2ef84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714488"/>
            <a:ext cx="2992517" cy="4495800"/>
          </a:xfrm>
          <a:prstGeom prst="rect">
            <a:avLst/>
          </a:prstGeom>
          <a:noFill/>
        </p:spPr>
      </p:pic>
      <p:pic>
        <p:nvPicPr>
          <p:cNvPr id="4099" name="Picture 3" descr="C:\Users\Home\Desktop\091cea9f94152f9dc28502dbdbd202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3724275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Пасха</a:t>
            </a:r>
            <a:endParaRPr lang="ru-RU" dirty="0"/>
          </a:p>
        </p:txBody>
      </p:sp>
      <p:pic>
        <p:nvPicPr>
          <p:cNvPr id="5122" name="Picture 2" descr="C:\Users\Home\Desktop\090e9fdbce6408155a7fde53dc5639e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214554"/>
            <a:ext cx="4476781" cy="3357586"/>
          </a:xfrm>
          <a:prstGeom prst="rect">
            <a:avLst/>
          </a:prstGeom>
          <a:noFill/>
        </p:spPr>
      </p:pic>
      <p:pic>
        <p:nvPicPr>
          <p:cNvPr id="5124" name="Picture 4" descr="C:\Users\Home\Desktop\22_Glavniii_sait_1500_big_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214554"/>
            <a:ext cx="4135109" cy="33575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73</TotalTime>
  <Words>103</Words>
  <Application>Microsoft Office PowerPoint</Application>
  <PresentationFormat>Экран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Обычная</vt:lpstr>
      <vt:lpstr> Праздники</vt:lpstr>
      <vt:lpstr>Для чего нужны праздники?</vt:lpstr>
      <vt:lpstr>Праздники</vt:lpstr>
      <vt:lpstr>Масленица</vt:lpstr>
      <vt:lpstr>Навруз</vt:lpstr>
      <vt:lpstr>День рождения</vt:lpstr>
      <vt:lpstr>Пасха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Home</cp:lastModifiedBy>
  <cp:revision>8</cp:revision>
  <dcterms:created xsi:type="dcterms:W3CDTF">2014-04-13T16:06:28Z</dcterms:created>
  <dcterms:modified xsi:type="dcterms:W3CDTF">2014-04-15T20:12:01Z</dcterms:modified>
</cp:coreProperties>
</file>